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108" y="27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6BE4E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93065" y="261493"/>
            <a:ext cx="6744970" cy="10483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0928" y="2675949"/>
            <a:ext cx="17566142" cy="412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rgbClr val="6BE4E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8284083" cy="10287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746698"/>
              <a:ext cx="13506450" cy="5334000"/>
            </a:xfrm>
            <a:custGeom>
              <a:avLst/>
              <a:gdLst/>
              <a:ahLst/>
              <a:cxnLst/>
              <a:rect l="l" t="t" r="r" b="b"/>
              <a:pathLst>
                <a:path w="13506450" h="5334000">
                  <a:moveTo>
                    <a:pt x="13506450" y="5334000"/>
                  </a:moveTo>
                  <a:lnTo>
                    <a:pt x="0" y="5334000"/>
                  </a:lnTo>
                  <a:lnTo>
                    <a:pt x="0" y="0"/>
                  </a:lnTo>
                  <a:lnTo>
                    <a:pt x="13506450" y="0"/>
                  </a:lnTo>
                  <a:lnTo>
                    <a:pt x="13506450" y="5334000"/>
                  </a:lnTo>
                  <a:close/>
                </a:path>
              </a:pathLst>
            </a:custGeom>
            <a:solidFill>
              <a:srgbClr val="000000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4056" y="6209607"/>
            <a:ext cx="3547110" cy="2606675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3000" spc="3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900" spc="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00" spc="30" dirty="0">
                <a:solidFill>
                  <a:srgbClr val="FFFFFF"/>
                </a:solidFill>
                <a:latin typeface="Arial"/>
                <a:cs typeface="Arial"/>
              </a:rPr>
              <a:t>ojec</a:t>
            </a:r>
            <a:r>
              <a:rPr sz="2900" spc="30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3000" spc="4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900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00" spc="45" dirty="0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sz="2900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00" spc="45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3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28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900" spc="2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500" spc="285" dirty="0">
                <a:solidFill>
                  <a:srgbClr val="FFFFFF"/>
                </a:solidFill>
                <a:latin typeface="Caliban"/>
                <a:cs typeface="Caliban"/>
              </a:rPr>
              <a:t>:</a:t>
            </a:r>
            <a:endParaRPr sz="1500">
              <a:latin typeface="Caliban"/>
              <a:cs typeface="Caliban"/>
            </a:endParaRPr>
          </a:p>
          <a:p>
            <a:pPr marL="12700" marR="1104265">
              <a:lnSpc>
                <a:spcPct val="127499"/>
              </a:lnSpc>
              <a:spcBef>
                <a:spcPts val="60"/>
              </a:spcBef>
            </a:pPr>
            <a:r>
              <a:rPr sz="2550" spc="12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450" spc="12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550" spc="120" dirty="0">
                <a:solidFill>
                  <a:srgbClr val="FFFFFF"/>
                </a:solidFill>
                <a:latin typeface="Arial"/>
                <a:cs typeface="Arial"/>
              </a:rPr>
              <a:t>ldeep</a:t>
            </a:r>
            <a:r>
              <a:rPr sz="25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50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5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ad  </a:t>
            </a:r>
            <a:r>
              <a:rPr sz="2550" spc="15" dirty="0">
                <a:solidFill>
                  <a:srgbClr val="FFFFFF"/>
                </a:solidFill>
                <a:latin typeface="Arial"/>
                <a:cs typeface="Arial"/>
              </a:rPr>
              <a:t>Rohi</a:t>
            </a:r>
            <a:r>
              <a:rPr sz="2450" spc="15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2550" spc="-35" dirty="0">
                <a:solidFill>
                  <a:srgbClr val="FFFFFF"/>
                </a:solidFill>
                <a:latin typeface="Arial"/>
                <a:cs typeface="Arial"/>
              </a:rPr>
              <a:t>Raj  </a:t>
            </a:r>
            <a:r>
              <a:rPr sz="2550" spc="85" dirty="0">
                <a:solidFill>
                  <a:srgbClr val="FFFFFF"/>
                </a:solidFill>
                <a:latin typeface="Arial"/>
                <a:cs typeface="Arial"/>
              </a:rPr>
              <a:t>Hemani 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Shah  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2450" spc="50" dirty="0">
                <a:solidFill>
                  <a:srgbClr val="FFFFFF"/>
                </a:solidFill>
                <a:latin typeface="Trebuchet MS"/>
                <a:cs typeface="Trebuchet MS"/>
              </a:rPr>
              <a:t>vy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550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50" spc="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50" spc="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5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125" dirty="0">
                <a:solidFill>
                  <a:srgbClr val="FFFFFF"/>
                </a:solidFill>
                <a:latin typeface="Arial"/>
                <a:cs typeface="Arial"/>
              </a:rPr>
              <a:t>Kalli</a:t>
            </a:r>
            <a:endParaRPr sz="25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4056" y="4119917"/>
            <a:ext cx="11609705" cy="1730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50" spc="-200" dirty="0"/>
              <a:t>LETS </a:t>
            </a:r>
            <a:r>
              <a:rPr sz="11150" spc="35" dirty="0"/>
              <a:t>PLAY</a:t>
            </a:r>
            <a:r>
              <a:rPr sz="11150" spc="-300" dirty="0"/>
              <a:t> </a:t>
            </a:r>
            <a:r>
              <a:rPr sz="11150" spc="540" dirty="0"/>
              <a:t>FIFA</a:t>
            </a:r>
            <a:r>
              <a:rPr sz="10150" spc="540" dirty="0"/>
              <a:t>!</a:t>
            </a:r>
            <a:endParaRPr sz="101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5"/>
            <a:ext cx="9144000" cy="10287000"/>
            <a:chOff x="9144000" y="5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5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10287000"/>
                  </a:lnTo>
                  <a:close/>
                </a:path>
              </a:pathLst>
            </a:custGeom>
            <a:solidFill>
              <a:srgbClr val="EF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512033" y="5936619"/>
              <a:ext cx="6410325" cy="0"/>
            </a:xfrm>
            <a:custGeom>
              <a:avLst/>
              <a:gdLst/>
              <a:ahLst/>
              <a:cxnLst/>
              <a:rect l="l" t="t" r="r" b="b"/>
              <a:pathLst>
                <a:path w="6410325">
                  <a:moveTo>
                    <a:pt x="0" y="0"/>
                  </a:moveTo>
                  <a:lnTo>
                    <a:pt x="6410322" y="0"/>
                  </a:lnTo>
                </a:path>
              </a:pathLst>
            </a:custGeom>
            <a:ln w="9525">
              <a:solidFill>
                <a:srgbClr val="BDC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8320" y="30"/>
              <a:ext cx="4371959" cy="10286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715999" y="5"/>
              <a:ext cx="3943349" cy="102869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3997" y="2225916"/>
            <a:ext cx="7898765" cy="1911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55700"/>
              </a:lnSpc>
              <a:spcBef>
                <a:spcPts val="90"/>
              </a:spcBef>
            </a:pPr>
            <a:r>
              <a:rPr sz="2650" spc="75" dirty="0">
                <a:solidFill>
                  <a:srgbClr val="00948F"/>
                </a:solidFill>
                <a:latin typeface="Arial"/>
                <a:cs typeface="Arial"/>
              </a:rPr>
              <a:t>P</a:t>
            </a:r>
            <a:r>
              <a:rPr sz="2600" spc="75" dirty="0">
                <a:solidFill>
                  <a:srgbClr val="00948F"/>
                </a:solidFill>
                <a:latin typeface="Trebuchet MS"/>
                <a:cs typeface="Trebuchet MS"/>
              </a:rPr>
              <a:t>r</a:t>
            </a:r>
            <a:r>
              <a:rPr sz="2650" spc="75" dirty="0">
                <a:solidFill>
                  <a:srgbClr val="00948F"/>
                </a:solidFill>
                <a:latin typeface="Arial"/>
                <a:cs typeface="Arial"/>
              </a:rPr>
              <a:t>io</a:t>
            </a:r>
            <a:r>
              <a:rPr sz="2600" spc="75" dirty="0">
                <a:solidFill>
                  <a:srgbClr val="00948F"/>
                </a:solidFill>
                <a:latin typeface="Trebuchet MS"/>
                <a:cs typeface="Trebuchet MS"/>
              </a:rPr>
              <a:t>r</a:t>
            </a:r>
            <a:r>
              <a:rPr sz="2650" spc="75" dirty="0">
                <a:solidFill>
                  <a:srgbClr val="00948F"/>
                </a:solidFill>
                <a:latin typeface="Arial"/>
                <a:cs typeface="Arial"/>
              </a:rPr>
              <a:t>i</a:t>
            </a:r>
            <a:r>
              <a:rPr sz="2600" spc="75" dirty="0">
                <a:solidFill>
                  <a:srgbClr val="00948F"/>
                </a:solidFill>
                <a:latin typeface="Trebuchet MS"/>
                <a:cs typeface="Trebuchet MS"/>
              </a:rPr>
              <a:t>t</a:t>
            </a:r>
            <a:r>
              <a:rPr sz="2650" spc="75" dirty="0">
                <a:solidFill>
                  <a:srgbClr val="00948F"/>
                </a:solidFill>
                <a:latin typeface="Arial"/>
                <a:cs typeface="Arial"/>
              </a:rPr>
              <a:t>i</a:t>
            </a:r>
            <a:r>
              <a:rPr sz="2600" spc="75" dirty="0">
                <a:solidFill>
                  <a:srgbClr val="00948F"/>
                </a:solidFill>
                <a:latin typeface="Trebuchet MS"/>
                <a:cs typeface="Trebuchet MS"/>
              </a:rPr>
              <a:t>z</a:t>
            </a:r>
            <a:r>
              <a:rPr sz="2650" spc="75" dirty="0">
                <a:solidFill>
                  <a:srgbClr val="00948F"/>
                </a:solidFill>
                <a:latin typeface="Arial"/>
                <a:cs typeface="Arial"/>
              </a:rPr>
              <a:t>ing </a:t>
            </a:r>
            <a:r>
              <a:rPr sz="2650" spc="135" dirty="0">
                <a:solidFill>
                  <a:srgbClr val="00948F"/>
                </a:solidFill>
                <a:latin typeface="Arial"/>
                <a:cs typeface="Arial"/>
              </a:rPr>
              <a:t>onl</a:t>
            </a:r>
            <a:r>
              <a:rPr sz="2600" spc="135" dirty="0">
                <a:solidFill>
                  <a:srgbClr val="00948F"/>
                </a:solidFill>
                <a:latin typeface="Trebuchet MS"/>
                <a:cs typeface="Trebuchet MS"/>
              </a:rPr>
              <a:t>y </a:t>
            </a:r>
            <a:r>
              <a:rPr sz="2650" spc="95" dirty="0">
                <a:solidFill>
                  <a:srgbClr val="00948F"/>
                </a:solidFill>
                <a:latin typeface="Arial"/>
                <a:cs typeface="Arial"/>
              </a:rPr>
              <a:t>po</a:t>
            </a:r>
            <a:r>
              <a:rPr sz="2600" spc="95" dirty="0">
                <a:solidFill>
                  <a:srgbClr val="00948F"/>
                </a:solidFill>
                <a:latin typeface="Trebuchet MS"/>
                <a:cs typeface="Trebuchet MS"/>
              </a:rPr>
              <a:t>s</a:t>
            </a:r>
            <a:r>
              <a:rPr sz="2650" spc="95" dirty="0">
                <a:solidFill>
                  <a:srgbClr val="00948F"/>
                </a:solidFill>
                <a:latin typeface="Arial"/>
                <a:cs typeface="Arial"/>
              </a:rPr>
              <a:t>i</a:t>
            </a:r>
            <a:r>
              <a:rPr sz="2600" spc="95" dirty="0">
                <a:solidFill>
                  <a:srgbClr val="00948F"/>
                </a:solidFill>
                <a:latin typeface="Trebuchet MS"/>
                <a:cs typeface="Trebuchet MS"/>
              </a:rPr>
              <a:t>t</a:t>
            </a:r>
            <a:r>
              <a:rPr sz="2650" spc="95" dirty="0">
                <a:solidFill>
                  <a:srgbClr val="00948F"/>
                </a:solidFill>
                <a:latin typeface="Arial"/>
                <a:cs typeface="Arial"/>
              </a:rPr>
              <a:t>i</a:t>
            </a:r>
            <a:r>
              <a:rPr sz="2600" spc="95" dirty="0">
                <a:solidFill>
                  <a:srgbClr val="00948F"/>
                </a:solidFill>
                <a:latin typeface="Trebuchet MS"/>
                <a:cs typeface="Trebuchet MS"/>
              </a:rPr>
              <a:t>v</a:t>
            </a:r>
            <a:r>
              <a:rPr sz="2650" spc="95" dirty="0">
                <a:solidFill>
                  <a:srgbClr val="00948F"/>
                </a:solidFill>
                <a:latin typeface="Arial"/>
                <a:cs typeface="Arial"/>
              </a:rPr>
              <a:t>e </a:t>
            </a:r>
            <a:r>
              <a:rPr sz="2650" spc="50" dirty="0">
                <a:solidFill>
                  <a:srgbClr val="00948F"/>
                </a:solidFill>
                <a:latin typeface="Arial"/>
                <a:cs typeface="Arial"/>
              </a:rPr>
              <a:t>change </a:t>
            </a:r>
            <a:r>
              <a:rPr sz="2600" spc="145" dirty="0">
                <a:solidFill>
                  <a:srgbClr val="00948F"/>
                </a:solidFill>
                <a:latin typeface="Trebuchet MS"/>
                <a:cs typeface="Trebuchet MS"/>
              </a:rPr>
              <a:t>vs </a:t>
            </a:r>
            <a:r>
              <a:rPr sz="2650" spc="100" dirty="0">
                <a:solidFill>
                  <a:srgbClr val="00948F"/>
                </a:solidFill>
                <a:latin typeface="Arial"/>
                <a:cs typeface="Arial"/>
              </a:rPr>
              <a:t>con</a:t>
            </a:r>
            <a:r>
              <a:rPr sz="2600" spc="100" dirty="0">
                <a:solidFill>
                  <a:srgbClr val="00948F"/>
                </a:solidFill>
                <a:latin typeface="Trebuchet MS"/>
                <a:cs typeface="Trebuchet MS"/>
              </a:rPr>
              <a:t>s</a:t>
            </a:r>
            <a:r>
              <a:rPr sz="2650" spc="100" dirty="0">
                <a:solidFill>
                  <a:srgbClr val="00948F"/>
                </a:solidFill>
                <a:latin typeface="Arial"/>
                <a:cs typeface="Arial"/>
              </a:rPr>
              <a:t>ide</a:t>
            </a:r>
            <a:r>
              <a:rPr sz="2600" spc="100" dirty="0">
                <a:solidFill>
                  <a:srgbClr val="00948F"/>
                </a:solidFill>
                <a:latin typeface="Trebuchet MS"/>
                <a:cs typeface="Trebuchet MS"/>
              </a:rPr>
              <a:t>r</a:t>
            </a:r>
            <a:r>
              <a:rPr sz="2650" spc="100" dirty="0">
                <a:solidFill>
                  <a:srgbClr val="00948F"/>
                </a:solidFill>
                <a:latin typeface="Arial"/>
                <a:cs typeface="Arial"/>
              </a:rPr>
              <a:t>ing  </a:t>
            </a:r>
            <a:r>
              <a:rPr sz="2600" spc="35" dirty="0">
                <a:solidFill>
                  <a:srgbClr val="00948F"/>
                </a:solidFill>
                <a:latin typeface="Trebuchet MS"/>
                <a:cs typeface="Trebuchet MS"/>
              </a:rPr>
              <a:t>t</a:t>
            </a:r>
            <a:r>
              <a:rPr sz="2650" spc="35" dirty="0">
                <a:solidFill>
                  <a:srgbClr val="00948F"/>
                </a:solidFill>
                <a:latin typeface="Arial"/>
                <a:cs typeface="Arial"/>
              </a:rPr>
              <a:t>he </a:t>
            </a:r>
            <a:r>
              <a:rPr sz="2650" spc="90" dirty="0">
                <a:solidFill>
                  <a:srgbClr val="00948F"/>
                </a:solidFill>
                <a:latin typeface="Arial"/>
                <a:cs typeface="Arial"/>
              </a:rPr>
              <a:t>ini</a:t>
            </a:r>
            <a:r>
              <a:rPr sz="2600" spc="90" dirty="0">
                <a:solidFill>
                  <a:srgbClr val="00948F"/>
                </a:solidFill>
                <a:latin typeface="Trebuchet MS"/>
                <a:cs typeface="Trebuchet MS"/>
              </a:rPr>
              <a:t>t</a:t>
            </a:r>
            <a:r>
              <a:rPr sz="2650" spc="90" dirty="0">
                <a:solidFill>
                  <a:srgbClr val="00948F"/>
                </a:solidFill>
                <a:latin typeface="Arial"/>
                <a:cs typeface="Arial"/>
              </a:rPr>
              <a:t>ial </a:t>
            </a:r>
            <a:r>
              <a:rPr sz="2650" spc="25" dirty="0">
                <a:solidFill>
                  <a:srgbClr val="00948F"/>
                </a:solidFill>
                <a:latin typeface="Arial"/>
                <a:cs typeface="Arial"/>
              </a:rPr>
              <a:t>a</a:t>
            </a:r>
            <a:r>
              <a:rPr sz="2600" spc="25" dirty="0">
                <a:solidFill>
                  <a:srgbClr val="00948F"/>
                </a:solidFill>
                <a:latin typeface="Trebuchet MS"/>
                <a:cs typeface="Trebuchet MS"/>
              </a:rPr>
              <a:t>v</a:t>
            </a:r>
            <a:r>
              <a:rPr sz="2650" spc="25" dirty="0">
                <a:solidFill>
                  <a:srgbClr val="00948F"/>
                </a:solidFill>
                <a:latin typeface="Arial"/>
                <a:cs typeface="Arial"/>
              </a:rPr>
              <a:t>e</a:t>
            </a:r>
            <a:r>
              <a:rPr sz="2600" spc="25" dirty="0">
                <a:solidFill>
                  <a:srgbClr val="00948F"/>
                </a:solidFill>
                <a:latin typeface="Trebuchet MS"/>
                <a:cs typeface="Trebuchet MS"/>
              </a:rPr>
              <a:t>r</a:t>
            </a:r>
            <a:r>
              <a:rPr sz="2650" spc="25" dirty="0">
                <a:solidFill>
                  <a:srgbClr val="00948F"/>
                </a:solidFill>
                <a:latin typeface="Arial"/>
                <a:cs typeface="Arial"/>
              </a:rPr>
              <a:t>age </a:t>
            </a:r>
            <a:r>
              <a:rPr sz="2600" spc="105" dirty="0">
                <a:solidFill>
                  <a:srgbClr val="00948F"/>
                </a:solidFill>
                <a:latin typeface="Trebuchet MS"/>
                <a:cs typeface="Trebuchet MS"/>
              </a:rPr>
              <a:t>v</a:t>
            </a:r>
            <a:r>
              <a:rPr sz="2650" spc="105" dirty="0">
                <a:solidFill>
                  <a:srgbClr val="00948F"/>
                </a:solidFill>
                <a:latin typeface="Arial"/>
                <a:cs typeface="Arial"/>
              </a:rPr>
              <a:t>al</a:t>
            </a:r>
            <a:r>
              <a:rPr sz="2600" spc="105" dirty="0">
                <a:solidFill>
                  <a:srgbClr val="00948F"/>
                </a:solidFill>
                <a:latin typeface="Trebuchet MS"/>
                <a:cs typeface="Trebuchet MS"/>
              </a:rPr>
              <a:t>u</a:t>
            </a:r>
            <a:r>
              <a:rPr sz="2650" spc="105" dirty="0">
                <a:solidFill>
                  <a:srgbClr val="00948F"/>
                </a:solidFill>
                <a:latin typeface="Arial"/>
                <a:cs typeface="Arial"/>
              </a:rPr>
              <a:t>e</a:t>
            </a:r>
            <a:r>
              <a:rPr sz="2600" spc="105" dirty="0">
                <a:solidFill>
                  <a:srgbClr val="00948F"/>
                </a:solidFill>
                <a:latin typeface="Trebuchet MS"/>
                <a:cs typeface="Trebuchet MS"/>
              </a:rPr>
              <a:t>s </a:t>
            </a:r>
            <a:r>
              <a:rPr sz="2650" spc="95" dirty="0">
                <a:solidFill>
                  <a:srgbClr val="00948F"/>
                </a:solidFill>
                <a:latin typeface="Arial"/>
                <a:cs typeface="Arial"/>
              </a:rPr>
              <a:t>a</a:t>
            </a:r>
            <a:r>
              <a:rPr sz="2600" spc="95" dirty="0">
                <a:solidFill>
                  <a:srgbClr val="00948F"/>
                </a:solidFill>
                <a:latin typeface="Trebuchet MS"/>
                <a:cs typeface="Trebuchet MS"/>
              </a:rPr>
              <a:t>s </a:t>
            </a:r>
            <a:r>
              <a:rPr sz="2600" spc="110" dirty="0">
                <a:solidFill>
                  <a:srgbClr val="00948F"/>
                </a:solidFill>
                <a:latin typeface="Trebuchet MS"/>
                <a:cs typeface="Trebuchet MS"/>
              </a:rPr>
              <a:t>w</a:t>
            </a:r>
            <a:r>
              <a:rPr sz="2650" spc="110" dirty="0">
                <a:solidFill>
                  <a:srgbClr val="00948F"/>
                </a:solidFill>
                <a:latin typeface="Arial"/>
                <a:cs typeface="Arial"/>
              </a:rPr>
              <a:t>ell </a:t>
            </a:r>
            <a:r>
              <a:rPr sz="2650" spc="95" dirty="0">
                <a:solidFill>
                  <a:srgbClr val="00948F"/>
                </a:solidFill>
                <a:latin typeface="Arial"/>
                <a:cs typeface="Arial"/>
              </a:rPr>
              <a:t>a</a:t>
            </a:r>
            <a:r>
              <a:rPr sz="2600" spc="95" dirty="0">
                <a:solidFill>
                  <a:srgbClr val="00948F"/>
                </a:solidFill>
                <a:latin typeface="Trebuchet MS"/>
                <a:cs typeface="Trebuchet MS"/>
              </a:rPr>
              <a:t>s </a:t>
            </a:r>
            <a:r>
              <a:rPr sz="2600" spc="35" dirty="0">
                <a:solidFill>
                  <a:srgbClr val="00948F"/>
                </a:solidFill>
                <a:latin typeface="Trebuchet MS"/>
                <a:cs typeface="Trebuchet MS"/>
              </a:rPr>
              <a:t>t</a:t>
            </a:r>
            <a:r>
              <a:rPr sz="2650" spc="35" dirty="0">
                <a:solidFill>
                  <a:srgbClr val="00948F"/>
                </a:solidFill>
                <a:latin typeface="Arial"/>
                <a:cs typeface="Arial"/>
              </a:rPr>
              <a:t>he </a:t>
            </a:r>
            <a:r>
              <a:rPr sz="2650" spc="80" dirty="0">
                <a:solidFill>
                  <a:srgbClr val="00948F"/>
                </a:solidFill>
                <a:latin typeface="Arial"/>
                <a:cs typeface="Arial"/>
              </a:rPr>
              <a:t>inc</a:t>
            </a:r>
            <a:r>
              <a:rPr sz="2600" spc="80" dirty="0">
                <a:solidFill>
                  <a:srgbClr val="00948F"/>
                </a:solidFill>
                <a:latin typeface="Trebuchet MS"/>
                <a:cs typeface="Trebuchet MS"/>
              </a:rPr>
              <a:t>r</a:t>
            </a:r>
            <a:r>
              <a:rPr sz="2650" spc="80" dirty="0">
                <a:solidFill>
                  <a:srgbClr val="00948F"/>
                </a:solidFill>
                <a:latin typeface="Arial"/>
                <a:cs typeface="Arial"/>
              </a:rPr>
              <a:t>ea</a:t>
            </a:r>
            <a:r>
              <a:rPr sz="2600" spc="80" dirty="0">
                <a:solidFill>
                  <a:srgbClr val="00948F"/>
                </a:solidFill>
                <a:latin typeface="Trebuchet MS"/>
                <a:cs typeface="Trebuchet MS"/>
              </a:rPr>
              <a:t>s</a:t>
            </a:r>
            <a:r>
              <a:rPr sz="2650" spc="80" dirty="0">
                <a:solidFill>
                  <a:srgbClr val="00948F"/>
                </a:solidFill>
                <a:latin typeface="Arial"/>
                <a:cs typeface="Arial"/>
              </a:rPr>
              <a:t>e  </a:t>
            </a:r>
            <a:r>
              <a:rPr sz="2650" spc="125" dirty="0">
                <a:solidFill>
                  <a:srgbClr val="00948F"/>
                </a:solidFill>
                <a:latin typeface="Arial"/>
                <a:cs typeface="Arial"/>
              </a:rPr>
              <a:t>in </a:t>
            </a:r>
            <a:r>
              <a:rPr sz="2600" spc="35" dirty="0">
                <a:solidFill>
                  <a:srgbClr val="00948F"/>
                </a:solidFill>
                <a:latin typeface="Trebuchet MS"/>
                <a:cs typeface="Trebuchet MS"/>
              </a:rPr>
              <a:t>t</a:t>
            </a:r>
            <a:r>
              <a:rPr sz="2650" spc="35" dirty="0">
                <a:solidFill>
                  <a:srgbClr val="00948F"/>
                </a:solidFill>
                <a:latin typeface="Arial"/>
                <a:cs typeface="Arial"/>
              </a:rPr>
              <a:t>he </a:t>
            </a:r>
            <a:r>
              <a:rPr sz="2650" spc="100" dirty="0">
                <a:solidFill>
                  <a:srgbClr val="00948F"/>
                </a:solidFill>
                <a:latin typeface="Arial"/>
                <a:cs typeface="Arial"/>
              </a:rPr>
              <a:t>pe</a:t>
            </a:r>
            <a:r>
              <a:rPr sz="2600" spc="100" dirty="0">
                <a:solidFill>
                  <a:srgbClr val="00948F"/>
                </a:solidFill>
                <a:latin typeface="Trebuchet MS"/>
                <a:cs typeface="Trebuchet MS"/>
              </a:rPr>
              <a:t>r</a:t>
            </a:r>
            <a:r>
              <a:rPr sz="2650" spc="100" dirty="0">
                <a:solidFill>
                  <a:srgbClr val="00948F"/>
                </a:solidFill>
                <a:latin typeface="Arial"/>
                <a:cs typeface="Arial"/>
              </a:rPr>
              <a:t>fo</a:t>
            </a:r>
            <a:r>
              <a:rPr sz="2600" spc="100" dirty="0">
                <a:solidFill>
                  <a:srgbClr val="00948F"/>
                </a:solidFill>
                <a:latin typeface="Trebuchet MS"/>
                <a:cs typeface="Trebuchet MS"/>
              </a:rPr>
              <a:t>r</a:t>
            </a:r>
            <a:r>
              <a:rPr sz="2650" spc="100" dirty="0">
                <a:solidFill>
                  <a:srgbClr val="00948F"/>
                </a:solidFill>
                <a:latin typeface="Arial"/>
                <a:cs typeface="Arial"/>
              </a:rPr>
              <a:t>mance </a:t>
            </a:r>
            <a:r>
              <a:rPr sz="2650" spc="165" dirty="0">
                <a:solidFill>
                  <a:srgbClr val="00948F"/>
                </a:solidFill>
                <a:latin typeface="Arial"/>
                <a:cs typeface="Arial"/>
              </a:rPr>
              <a:t>of </a:t>
            </a:r>
            <a:r>
              <a:rPr sz="2600" spc="35" dirty="0">
                <a:solidFill>
                  <a:srgbClr val="00948F"/>
                </a:solidFill>
                <a:latin typeface="Trebuchet MS"/>
                <a:cs typeface="Trebuchet MS"/>
              </a:rPr>
              <a:t>t</a:t>
            </a:r>
            <a:r>
              <a:rPr sz="2650" spc="35" dirty="0">
                <a:solidFill>
                  <a:srgbClr val="00948F"/>
                </a:solidFill>
                <a:latin typeface="Arial"/>
                <a:cs typeface="Arial"/>
              </a:rPr>
              <a:t>he</a:t>
            </a:r>
            <a:r>
              <a:rPr sz="2650" spc="-480" dirty="0">
                <a:solidFill>
                  <a:srgbClr val="00948F"/>
                </a:solidFill>
                <a:latin typeface="Arial"/>
                <a:cs typeface="Arial"/>
              </a:rPr>
              <a:t> </a:t>
            </a:r>
            <a:r>
              <a:rPr sz="2650" spc="120" dirty="0">
                <a:solidFill>
                  <a:srgbClr val="00948F"/>
                </a:solidFill>
                <a:latin typeface="Arial"/>
                <a:cs typeface="Arial"/>
              </a:rPr>
              <a:t>cl</a:t>
            </a:r>
            <a:r>
              <a:rPr sz="2600" spc="120" dirty="0">
                <a:solidFill>
                  <a:srgbClr val="00948F"/>
                </a:solidFill>
                <a:latin typeface="Trebuchet MS"/>
                <a:cs typeface="Trebuchet MS"/>
              </a:rPr>
              <a:t>u</a:t>
            </a:r>
            <a:r>
              <a:rPr sz="2650" spc="120" dirty="0">
                <a:solidFill>
                  <a:srgbClr val="00948F"/>
                </a:solidFill>
                <a:latin typeface="Arial"/>
                <a:cs typeface="Arial"/>
              </a:rPr>
              <a:t>b</a:t>
            </a:r>
            <a:r>
              <a:rPr sz="2450" spc="120" dirty="0">
                <a:solidFill>
                  <a:srgbClr val="00948F"/>
                </a:solidFill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3997" y="0"/>
            <a:ext cx="3780790" cy="2090420"/>
          </a:xfrm>
          <a:prstGeom prst="rect">
            <a:avLst/>
          </a:prstGeom>
        </p:spPr>
        <p:txBody>
          <a:bodyPr vert="horz" wrap="square" lIns="0" tIns="397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30"/>
              </a:spcBef>
            </a:pPr>
            <a:r>
              <a:rPr spc="-195" dirty="0">
                <a:solidFill>
                  <a:srgbClr val="00948F"/>
                </a:solidFill>
              </a:rPr>
              <a:t>RESULTS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3100" spc="-40" dirty="0">
                <a:solidFill>
                  <a:srgbClr val="000000"/>
                </a:solidFill>
              </a:rPr>
              <a:t>PART</a:t>
            </a:r>
            <a:r>
              <a:rPr sz="3100" spc="50" dirty="0">
                <a:solidFill>
                  <a:srgbClr val="000000"/>
                </a:solidFill>
              </a:rPr>
              <a:t> </a:t>
            </a:r>
            <a:r>
              <a:rPr sz="3100" spc="220" dirty="0">
                <a:solidFill>
                  <a:srgbClr val="000000"/>
                </a:solidFill>
              </a:rPr>
              <a:t>C</a:t>
            </a:r>
            <a:r>
              <a:rPr sz="2100" spc="220" dirty="0">
                <a:solidFill>
                  <a:srgbClr val="000000"/>
                </a:solidFill>
                <a:latin typeface="Trebuchet MS"/>
                <a:cs typeface="Trebuchet MS"/>
              </a:rPr>
              <a:t>: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81251"/>
            <a:ext cx="6115050" cy="1096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0" spc="125" dirty="0">
                <a:solidFill>
                  <a:srgbClr val="00948F"/>
                </a:solidFill>
              </a:rPr>
              <a:t>CONCLUSION</a:t>
            </a:r>
            <a:endParaRPr sz="7000"/>
          </a:p>
        </p:txBody>
      </p:sp>
      <p:sp>
        <p:nvSpPr>
          <p:cNvPr id="4" name="object 4"/>
          <p:cNvSpPr/>
          <p:nvPr/>
        </p:nvSpPr>
        <p:spPr>
          <a:xfrm>
            <a:off x="1574084" y="3502959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4084" y="4064934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4084" y="4626909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74084" y="5188884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74084" y="7270104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74084" y="7832079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70859" y="2488121"/>
            <a:ext cx="12559030" cy="621266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50" spc="-5" dirty="0">
                <a:solidFill>
                  <a:srgbClr val="00948F"/>
                </a:solidFill>
                <a:latin typeface="Arial"/>
                <a:cs typeface="Arial"/>
              </a:rPr>
              <a:t>L</a:t>
            </a:r>
            <a:r>
              <a:rPr lang="en-US" sz="3250" spc="-5" dirty="0">
                <a:solidFill>
                  <a:srgbClr val="00948F"/>
                </a:solidFill>
                <a:latin typeface="Arial"/>
                <a:cs typeface="Arial"/>
              </a:rPr>
              <a:t>EARNINGS</a:t>
            </a:r>
            <a:r>
              <a:rPr sz="1600" spc="620" dirty="0">
                <a:solidFill>
                  <a:srgbClr val="00948F"/>
                </a:solidFill>
                <a:latin typeface="Arial Black"/>
                <a:cs typeface="Arial Black"/>
              </a:rPr>
              <a:t>:</a:t>
            </a:r>
            <a:endParaRPr sz="1600" dirty="0">
              <a:latin typeface="Arial Black"/>
              <a:cs typeface="Arial Black"/>
            </a:endParaRPr>
          </a:p>
          <a:p>
            <a:pPr marL="702945" marR="5200650" algn="just">
              <a:lnSpc>
                <a:spcPct val="125000"/>
              </a:lnSpc>
              <a:spcBef>
                <a:spcPts val="1565"/>
              </a:spcBef>
            </a:pPr>
            <a:r>
              <a:rPr sz="2950" spc="120" dirty="0">
                <a:latin typeface="Abadi" panose="020B0604020202020204" pitchFamily="34" charset="0"/>
                <a:cs typeface="Arial"/>
              </a:rPr>
              <a:t>Ho</a:t>
            </a:r>
            <a:r>
              <a:rPr sz="2900" spc="120" dirty="0">
                <a:latin typeface="Abadi" panose="020B0604020202020204" pitchFamily="34" charset="0"/>
                <a:cs typeface="Trebuchet MS"/>
              </a:rPr>
              <a:t>w </a:t>
            </a:r>
            <a:r>
              <a:rPr sz="2900" spc="30" dirty="0">
                <a:latin typeface="Abadi" panose="020B0604020202020204" pitchFamily="34" charset="0"/>
                <a:cs typeface="Trebuchet MS"/>
              </a:rPr>
              <a:t>t</a:t>
            </a:r>
            <a:r>
              <a:rPr sz="2950" spc="30" dirty="0">
                <a:latin typeface="Abadi" panose="020B0604020202020204" pitchFamily="34" charset="0"/>
                <a:cs typeface="Arial"/>
              </a:rPr>
              <a:t>o </a:t>
            </a:r>
            <a:r>
              <a:rPr sz="2950" spc="80" dirty="0">
                <a:latin typeface="Abadi" panose="020B0604020202020204" pitchFamily="34" charset="0"/>
                <a:cs typeface="Arial"/>
              </a:rPr>
              <a:t>deal </a:t>
            </a:r>
            <a:r>
              <a:rPr sz="2900" spc="80" dirty="0">
                <a:latin typeface="Abadi" panose="020B0604020202020204" pitchFamily="34" charset="0"/>
                <a:cs typeface="Trebuchet MS"/>
              </a:rPr>
              <a:t>w</a:t>
            </a:r>
            <a:r>
              <a:rPr sz="2950" spc="80" dirty="0">
                <a:latin typeface="Abadi" panose="020B0604020202020204" pitchFamily="34" charset="0"/>
                <a:cs typeface="Arial"/>
              </a:rPr>
              <a:t>i</a:t>
            </a:r>
            <a:r>
              <a:rPr sz="2900" spc="80" dirty="0">
                <a:latin typeface="Abadi" panose="020B0604020202020204" pitchFamily="34" charset="0"/>
                <a:cs typeface="Trebuchet MS"/>
              </a:rPr>
              <a:t>t</a:t>
            </a:r>
            <a:r>
              <a:rPr sz="2950" spc="80" dirty="0">
                <a:latin typeface="Abadi" panose="020B0604020202020204" pitchFamily="34" charset="0"/>
                <a:cs typeface="Arial"/>
              </a:rPr>
              <a:t>h </a:t>
            </a:r>
            <a:r>
              <a:rPr sz="2900" spc="70" dirty="0">
                <a:latin typeface="Abadi" panose="020B0604020202020204" pitchFamily="34" charset="0"/>
                <a:cs typeface="Trebuchet MS"/>
              </a:rPr>
              <a:t>r</a:t>
            </a:r>
            <a:r>
              <a:rPr sz="2950" spc="70" dirty="0">
                <a:latin typeface="Abadi" panose="020B0604020202020204" pitchFamily="34" charset="0"/>
                <a:cs typeface="Arial"/>
              </a:rPr>
              <a:t>eal </a:t>
            </a:r>
            <a:r>
              <a:rPr sz="2900" spc="130" dirty="0">
                <a:latin typeface="Abadi" panose="020B0604020202020204" pitchFamily="34" charset="0"/>
                <a:cs typeface="Trebuchet MS"/>
              </a:rPr>
              <a:t>w</a:t>
            </a:r>
            <a:r>
              <a:rPr sz="2950" spc="130" dirty="0">
                <a:latin typeface="Abadi" panose="020B0604020202020204" pitchFamily="34" charset="0"/>
                <a:cs typeface="Arial"/>
              </a:rPr>
              <a:t>o</a:t>
            </a:r>
            <a:r>
              <a:rPr sz="2900" spc="130" dirty="0">
                <a:latin typeface="Abadi" panose="020B0604020202020204" pitchFamily="34" charset="0"/>
                <a:cs typeface="Trebuchet MS"/>
              </a:rPr>
              <a:t>r</a:t>
            </a:r>
            <a:r>
              <a:rPr sz="2950" spc="130" dirty="0">
                <a:latin typeface="Abadi" panose="020B0604020202020204" pitchFamily="34" charset="0"/>
                <a:cs typeface="Arial"/>
              </a:rPr>
              <a:t>ld</a:t>
            </a:r>
            <a:r>
              <a:rPr sz="2950" spc="-525" dirty="0">
                <a:latin typeface="Abadi" panose="020B0604020202020204" pitchFamily="34" charset="0"/>
                <a:cs typeface="Arial"/>
              </a:rPr>
              <a:t> </a:t>
            </a:r>
            <a:r>
              <a:rPr sz="2950" spc="140" dirty="0">
                <a:latin typeface="Abadi" panose="020B0604020202020204" pitchFamily="34" charset="0"/>
                <a:cs typeface="Arial"/>
              </a:rPr>
              <a:t>p</a:t>
            </a:r>
            <a:r>
              <a:rPr sz="2900" spc="140" dirty="0">
                <a:latin typeface="Abadi" panose="020B0604020202020204" pitchFamily="34" charset="0"/>
                <a:cs typeface="Trebuchet MS"/>
              </a:rPr>
              <a:t>r</a:t>
            </a:r>
            <a:r>
              <a:rPr sz="2950" spc="140" dirty="0">
                <a:latin typeface="Abadi" panose="020B0604020202020204" pitchFamily="34" charset="0"/>
                <a:cs typeface="Arial"/>
              </a:rPr>
              <a:t>oblem</a:t>
            </a:r>
            <a:r>
              <a:rPr sz="2900" spc="140" dirty="0">
                <a:latin typeface="Abadi" panose="020B0604020202020204" pitchFamily="34" charset="0"/>
                <a:cs typeface="Trebuchet MS"/>
              </a:rPr>
              <a:t>s  </a:t>
            </a:r>
            <a:r>
              <a:rPr sz="2950" spc="140" dirty="0">
                <a:latin typeface="Abadi" panose="020B0604020202020204" pitchFamily="34" charset="0"/>
                <a:cs typeface="Arial"/>
              </a:rPr>
              <a:t>Man</a:t>
            </a:r>
            <a:r>
              <a:rPr sz="2900" spc="140" dirty="0">
                <a:latin typeface="Abadi" panose="020B0604020202020204" pitchFamily="34" charset="0"/>
                <a:cs typeface="Trebuchet MS"/>
              </a:rPr>
              <a:t>y </a:t>
            </a:r>
            <a:r>
              <a:rPr sz="2950" spc="-5" dirty="0">
                <a:latin typeface="Abadi" panose="020B0604020202020204" pitchFamily="34" charset="0"/>
                <a:cs typeface="Arial"/>
              </a:rPr>
              <a:t>Da</a:t>
            </a:r>
            <a:r>
              <a:rPr sz="2900" spc="-5" dirty="0">
                <a:latin typeface="Abadi" panose="020B0604020202020204" pitchFamily="34" charset="0"/>
                <a:cs typeface="Trebuchet MS"/>
              </a:rPr>
              <a:t>t</a:t>
            </a:r>
            <a:r>
              <a:rPr sz="2950" spc="-5" dirty="0">
                <a:latin typeface="Abadi" panose="020B0604020202020204" pitchFamily="34" charset="0"/>
                <a:cs typeface="Arial"/>
              </a:rPr>
              <a:t>a </a:t>
            </a:r>
            <a:r>
              <a:rPr sz="2950" spc="80" dirty="0">
                <a:latin typeface="Abadi" panose="020B0604020202020204" pitchFamily="34" charset="0"/>
                <a:cs typeface="Arial"/>
              </a:rPr>
              <a:t>P</a:t>
            </a:r>
            <a:r>
              <a:rPr sz="2900" spc="80" dirty="0">
                <a:latin typeface="Abadi" panose="020B0604020202020204" pitchFamily="34" charset="0"/>
                <a:cs typeface="Trebuchet MS"/>
              </a:rPr>
              <a:t>r</a:t>
            </a:r>
            <a:r>
              <a:rPr sz="2950" spc="80" dirty="0">
                <a:latin typeface="Abadi" panose="020B0604020202020204" pitchFamily="34" charset="0"/>
                <a:cs typeface="Arial"/>
              </a:rPr>
              <a:t>ep</a:t>
            </a:r>
            <a:r>
              <a:rPr sz="2900" spc="80" dirty="0">
                <a:latin typeface="Abadi" panose="020B0604020202020204" pitchFamily="34" charset="0"/>
                <a:cs typeface="Trebuchet MS"/>
              </a:rPr>
              <a:t>r</a:t>
            </a:r>
            <a:r>
              <a:rPr sz="2950" spc="80" dirty="0">
                <a:latin typeface="Abadi" panose="020B0604020202020204" pitchFamily="34" charset="0"/>
                <a:cs typeface="Arial"/>
              </a:rPr>
              <a:t>oce</a:t>
            </a:r>
            <a:r>
              <a:rPr sz="2900" spc="80" dirty="0">
                <a:latin typeface="Abadi" panose="020B0604020202020204" pitchFamily="34" charset="0"/>
                <a:cs typeface="Trebuchet MS"/>
              </a:rPr>
              <a:t>ss</a:t>
            </a:r>
            <a:r>
              <a:rPr sz="2950" spc="80" dirty="0">
                <a:latin typeface="Abadi" panose="020B0604020202020204" pitchFamily="34" charset="0"/>
                <a:cs typeface="Arial"/>
              </a:rPr>
              <a:t>ing </a:t>
            </a:r>
            <a:r>
              <a:rPr sz="2900" spc="95" dirty="0">
                <a:latin typeface="Abadi" panose="020B0604020202020204" pitchFamily="34" charset="0"/>
                <a:cs typeface="Trebuchet MS"/>
              </a:rPr>
              <a:t>t</a:t>
            </a:r>
            <a:r>
              <a:rPr sz="2950" spc="95" dirty="0">
                <a:latin typeface="Abadi" panose="020B0604020202020204" pitchFamily="34" charset="0"/>
                <a:cs typeface="Arial"/>
              </a:rPr>
              <a:t>echniq</a:t>
            </a:r>
            <a:r>
              <a:rPr sz="2900" spc="95" dirty="0">
                <a:latin typeface="Abadi" panose="020B0604020202020204" pitchFamily="34" charset="0"/>
                <a:cs typeface="Trebuchet MS"/>
              </a:rPr>
              <a:t>u</a:t>
            </a:r>
            <a:r>
              <a:rPr sz="2950" spc="95" dirty="0">
                <a:latin typeface="Abadi" panose="020B0604020202020204" pitchFamily="34" charset="0"/>
                <a:cs typeface="Arial"/>
              </a:rPr>
              <a:t>e</a:t>
            </a:r>
            <a:r>
              <a:rPr sz="2900" spc="95" dirty="0">
                <a:latin typeface="Abadi" panose="020B0604020202020204" pitchFamily="34" charset="0"/>
                <a:cs typeface="Trebuchet MS"/>
              </a:rPr>
              <a:t>s  </a:t>
            </a:r>
            <a:r>
              <a:rPr sz="2950" spc="85" dirty="0">
                <a:latin typeface="Abadi" panose="020B0604020202020204" pitchFamily="34" charset="0"/>
                <a:cs typeface="Arial"/>
              </a:rPr>
              <a:t>Impo</a:t>
            </a:r>
            <a:r>
              <a:rPr sz="2900" spc="85" dirty="0">
                <a:latin typeface="Abadi" panose="020B0604020202020204" pitchFamily="34" charset="0"/>
                <a:cs typeface="Trebuchet MS"/>
              </a:rPr>
              <a:t>rt</a:t>
            </a:r>
            <a:r>
              <a:rPr sz="2950" spc="85" dirty="0">
                <a:latin typeface="Abadi" panose="020B0604020202020204" pitchFamily="34" charset="0"/>
                <a:cs typeface="Arial"/>
              </a:rPr>
              <a:t>ance </a:t>
            </a:r>
            <a:r>
              <a:rPr sz="2950" spc="175" dirty="0">
                <a:latin typeface="Abadi" panose="020B0604020202020204" pitchFamily="34" charset="0"/>
                <a:cs typeface="Arial"/>
              </a:rPr>
              <a:t>of</a:t>
            </a:r>
            <a:r>
              <a:rPr sz="2950" spc="-125" dirty="0">
                <a:latin typeface="Abadi" panose="020B0604020202020204" pitchFamily="34" charset="0"/>
                <a:cs typeface="Arial"/>
              </a:rPr>
              <a:t> </a:t>
            </a:r>
            <a:r>
              <a:rPr sz="2900" spc="105" dirty="0">
                <a:latin typeface="Abadi" panose="020B0604020202020204" pitchFamily="34" charset="0"/>
                <a:cs typeface="Trebuchet MS"/>
              </a:rPr>
              <a:t>v</a:t>
            </a:r>
            <a:r>
              <a:rPr sz="2950" spc="105" dirty="0">
                <a:latin typeface="Abadi" panose="020B0604020202020204" pitchFamily="34" charset="0"/>
                <a:cs typeface="Arial"/>
              </a:rPr>
              <a:t>i</a:t>
            </a:r>
            <a:r>
              <a:rPr sz="2900" spc="105" dirty="0">
                <a:latin typeface="Abadi" panose="020B0604020202020204" pitchFamily="34" charset="0"/>
                <a:cs typeface="Trebuchet MS"/>
              </a:rPr>
              <a:t>su</a:t>
            </a:r>
            <a:r>
              <a:rPr sz="2950" spc="105" dirty="0">
                <a:latin typeface="Abadi" panose="020B0604020202020204" pitchFamily="34" charset="0"/>
                <a:cs typeface="Arial"/>
              </a:rPr>
              <a:t>ali</a:t>
            </a:r>
            <a:r>
              <a:rPr sz="2900" spc="105" dirty="0">
                <a:latin typeface="Abadi" panose="020B0604020202020204" pitchFamily="34" charset="0"/>
                <a:cs typeface="Trebuchet MS"/>
              </a:rPr>
              <a:t>z</a:t>
            </a:r>
            <a:r>
              <a:rPr sz="2950" spc="105" dirty="0">
                <a:latin typeface="Abadi" panose="020B0604020202020204" pitchFamily="34" charset="0"/>
                <a:cs typeface="Arial"/>
              </a:rPr>
              <a:t>a</a:t>
            </a:r>
            <a:r>
              <a:rPr sz="2900" spc="105" dirty="0">
                <a:latin typeface="Abadi" panose="020B0604020202020204" pitchFamily="34" charset="0"/>
                <a:cs typeface="Trebuchet MS"/>
              </a:rPr>
              <a:t>t</a:t>
            </a:r>
            <a:r>
              <a:rPr sz="2950" spc="105" dirty="0">
                <a:latin typeface="Abadi" panose="020B0604020202020204" pitchFamily="34" charset="0"/>
                <a:cs typeface="Arial"/>
              </a:rPr>
              <a:t>ion</a:t>
            </a:r>
            <a:endParaRPr sz="2950" dirty="0">
              <a:latin typeface="Abadi" panose="020B0604020202020204" pitchFamily="34" charset="0"/>
              <a:cs typeface="Arial"/>
            </a:endParaRPr>
          </a:p>
          <a:p>
            <a:pPr marL="702945" algn="just">
              <a:lnSpc>
                <a:spcPct val="100000"/>
              </a:lnSpc>
              <a:spcBef>
                <a:spcPts val="885"/>
              </a:spcBef>
            </a:pPr>
            <a:r>
              <a:rPr sz="2950" spc="120" dirty="0">
                <a:latin typeface="Abadi" panose="020B0604020202020204" pitchFamily="34" charset="0"/>
                <a:cs typeface="Arial"/>
              </a:rPr>
              <a:t>Ho</a:t>
            </a:r>
            <a:r>
              <a:rPr sz="2900" spc="120" dirty="0">
                <a:latin typeface="Abadi" panose="020B0604020202020204" pitchFamily="34" charset="0"/>
                <a:cs typeface="Trebuchet MS"/>
              </a:rPr>
              <a:t>w </a:t>
            </a:r>
            <a:r>
              <a:rPr sz="2900" spc="30" dirty="0">
                <a:latin typeface="Abadi" panose="020B0604020202020204" pitchFamily="34" charset="0"/>
                <a:cs typeface="Trebuchet MS"/>
              </a:rPr>
              <a:t>t</a:t>
            </a:r>
            <a:r>
              <a:rPr sz="2950" spc="30" dirty="0">
                <a:latin typeface="Abadi" panose="020B0604020202020204" pitchFamily="34" charset="0"/>
                <a:cs typeface="Arial"/>
              </a:rPr>
              <a:t>o </a:t>
            </a:r>
            <a:r>
              <a:rPr sz="2950" spc="85" dirty="0">
                <a:latin typeface="Abadi" panose="020B0604020202020204" pitchFamily="34" charset="0"/>
                <a:cs typeface="Arial"/>
              </a:rPr>
              <a:t>d</a:t>
            </a:r>
            <a:r>
              <a:rPr sz="2900" spc="85" dirty="0">
                <a:latin typeface="Abadi" panose="020B0604020202020204" pitchFamily="34" charset="0"/>
                <a:cs typeface="Trebuchet MS"/>
              </a:rPr>
              <a:t>r</a:t>
            </a:r>
            <a:r>
              <a:rPr sz="2950" spc="85" dirty="0">
                <a:latin typeface="Abadi" panose="020B0604020202020204" pitchFamily="34" charset="0"/>
                <a:cs typeface="Arial"/>
              </a:rPr>
              <a:t>a</a:t>
            </a:r>
            <a:r>
              <a:rPr sz="2900" spc="85" dirty="0">
                <a:latin typeface="Abadi" panose="020B0604020202020204" pitchFamily="34" charset="0"/>
                <a:cs typeface="Trebuchet MS"/>
              </a:rPr>
              <a:t>w</a:t>
            </a:r>
            <a:r>
              <a:rPr sz="2900" spc="-300" dirty="0">
                <a:latin typeface="Abadi" panose="020B0604020202020204" pitchFamily="34" charset="0"/>
                <a:cs typeface="Trebuchet MS"/>
              </a:rPr>
              <a:t> </a:t>
            </a:r>
            <a:r>
              <a:rPr sz="2950" spc="100" dirty="0">
                <a:latin typeface="Abadi" panose="020B0604020202020204" pitchFamily="34" charset="0"/>
                <a:cs typeface="Arial"/>
              </a:rPr>
              <a:t>infe</a:t>
            </a:r>
            <a:r>
              <a:rPr sz="2900" spc="100" dirty="0">
                <a:latin typeface="Abadi" panose="020B0604020202020204" pitchFamily="34" charset="0"/>
                <a:cs typeface="Trebuchet MS"/>
              </a:rPr>
              <a:t>r</a:t>
            </a:r>
            <a:r>
              <a:rPr sz="2950" spc="100" dirty="0">
                <a:latin typeface="Abadi" panose="020B0604020202020204" pitchFamily="34" charset="0"/>
                <a:cs typeface="Arial"/>
              </a:rPr>
              <a:t>ence</a:t>
            </a:r>
            <a:r>
              <a:rPr sz="2900" spc="100" dirty="0">
                <a:latin typeface="Abadi" panose="020B0604020202020204" pitchFamily="34" charset="0"/>
                <a:cs typeface="Trebuchet MS"/>
              </a:rPr>
              <a:t>s</a:t>
            </a:r>
            <a:endParaRPr sz="2900" dirty="0">
              <a:latin typeface="Abadi" panose="020B0604020202020204" pitchFamily="34" charset="0"/>
              <a:cs typeface="Trebuchet MS"/>
            </a:endParaRPr>
          </a:p>
          <a:p>
            <a:pPr>
              <a:lnSpc>
                <a:spcPct val="100000"/>
              </a:lnSpc>
            </a:pPr>
            <a:endParaRPr sz="29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250" spc="130" dirty="0">
                <a:solidFill>
                  <a:srgbClr val="00948F"/>
                </a:solidFill>
                <a:latin typeface="Arial"/>
                <a:cs typeface="Arial"/>
              </a:rPr>
              <a:t>I</a:t>
            </a:r>
            <a:r>
              <a:rPr lang="en-US" sz="3250" spc="250" dirty="0">
                <a:solidFill>
                  <a:srgbClr val="00948F"/>
                </a:solidFill>
                <a:latin typeface="Arial"/>
                <a:cs typeface="Arial"/>
              </a:rPr>
              <a:t>MPROVEMENTS</a:t>
            </a:r>
            <a:r>
              <a:rPr sz="1600" spc="620" dirty="0">
                <a:solidFill>
                  <a:srgbClr val="00948F"/>
                </a:solidFill>
                <a:latin typeface="Arial Black"/>
                <a:cs typeface="Arial Black"/>
              </a:rPr>
              <a:t>:</a:t>
            </a:r>
            <a:endParaRPr sz="1600" dirty="0">
              <a:latin typeface="Arial Black"/>
              <a:cs typeface="Arial Black"/>
            </a:endParaRPr>
          </a:p>
          <a:p>
            <a:pPr marL="702945" algn="just">
              <a:lnSpc>
                <a:spcPct val="100000"/>
              </a:lnSpc>
              <a:spcBef>
                <a:spcPts val="2455"/>
              </a:spcBef>
            </a:pPr>
            <a:r>
              <a:rPr sz="2950" spc="70" dirty="0">
                <a:latin typeface="Abadi" panose="020B0604020104020204" pitchFamily="34" charset="0"/>
                <a:cs typeface="Arial"/>
              </a:rPr>
              <a:t>Can </a:t>
            </a:r>
            <a:r>
              <a:rPr sz="2950" spc="110" dirty="0">
                <a:latin typeface="Abadi" panose="020B0604020104020204" pitchFamily="34" charset="0"/>
                <a:cs typeface="Arial"/>
              </a:rPr>
              <a:t>implemen</a:t>
            </a:r>
            <a:r>
              <a:rPr sz="2900" spc="110" dirty="0">
                <a:latin typeface="Abadi" panose="020B0604020104020204" pitchFamily="34" charset="0"/>
                <a:cs typeface="Trebuchet MS"/>
              </a:rPr>
              <a:t>t </a:t>
            </a:r>
            <a:r>
              <a:rPr sz="2950" spc="60" dirty="0">
                <a:latin typeface="Abadi" panose="020B0604020104020204" pitchFamily="34" charset="0"/>
                <a:cs typeface="Arial"/>
              </a:rPr>
              <a:t>Reg</a:t>
            </a:r>
            <a:r>
              <a:rPr sz="2900" spc="60" dirty="0">
                <a:latin typeface="Abadi" panose="020B0604020104020204" pitchFamily="34" charset="0"/>
                <a:cs typeface="Trebuchet MS"/>
              </a:rPr>
              <a:t>u</a:t>
            </a:r>
            <a:r>
              <a:rPr sz="2950" spc="60" dirty="0">
                <a:latin typeface="Abadi" panose="020B0604020104020204" pitchFamily="34" charset="0"/>
                <a:cs typeface="Arial"/>
              </a:rPr>
              <a:t>la</a:t>
            </a:r>
            <a:r>
              <a:rPr sz="2900" spc="60" dirty="0">
                <a:latin typeface="Abadi" panose="020B0604020104020204" pitchFamily="34" charset="0"/>
                <a:cs typeface="Trebuchet MS"/>
              </a:rPr>
              <a:t>r</a:t>
            </a:r>
            <a:r>
              <a:rPr sz="2950" spc="60" dirty="0">
                <a:latin typeface="Abadi" panose="020B0604020104020204" pitchFamily="34" charset="0"/>
                <a:cs typeface="Arial"/>
              </a:rPr>
              <a:t>i</a:t>
            </a:r>
            <a:r>
              <a:rPr sz="2900" spc="60" dirty="0">
                <a:latin typeface="Abadi" panose="020B0604020104020204" pitchFamily="34" charset="0"/>
                <a:cs typeface="Trebuchet MS"/>
              </a:rPr>
              <a:t>z</a:t>
            </a:r>
            <a:r>
              <a:rPr sz="2950" spc="60" dirty="0">
                <a:latin typeface="Abadi" panose="020B0604020104020204" pitchFamily="34" charset="0"/>
                <a:cs typeface="Arial"/>
              </a:rPr>
              <a:t>a</a:t>
            </a:r>
            <a:r>
              <a:rPr sz="2900" spc="60" dirty="0">
                <a:latin typeface="Abadi" panose="020B0604020104020204" pitchFamily="34" charset="0"/>
                <a:cs typeface="Trebuchet MS"/>
              </a:rPr>
              <a:t>t</a:t>
            </a:r>
            <a:r>
              <a:rPr sz="2950" spc="60" dirty="0">
                <a:latin typeface="Abadi" panose="020B0604020104020204" pitchFamily="34" charset="0"/>
                <a:cs typeface="Arial"/>
              </a:rPr>
              <a:t>ion </a:t>
            </a:r>
            <a:r>
              <a:rPr sz="2950" spc="135" dirty="0">
                <a:latin typeface="Abadi" panose="020B0604020104020204" pitchFamily="34" charset="0"/>
                <a:cs typeface="Arial"/>
              </a:rPr>
              <a:t>in</a:t>
            </a:r>
            <a:r>
              <a:rPr sz="2950" spc="-540" dirty="0">
                <a:latin typeface="Abadi" panose="020B0604020104020204" pitchFamily="34" charset="0"/>
                <a:cs typeface="Arial"/>
              </a:rPr>
              <a:t> </a:t>
            </a:r>
            <a:r>
              <a:rPr sz="2950" spc="-25" dirty="0">
                <a:latin typeface="Abadi" panose="020B0604020104020204" pitchFamily="34" charset="0"/>
                <a:cs typeface="Arial"/>
              </a:rPr>
              <a:t>Pa</a:t>
            </a:r>
            <a:r>
              <a:rPr sz="2900" spc="-25" dirty="0">
                <a:latin typeface="Abadi" panose="020B0604020104020204" pitchFamily="34" charset="0"/>
                <a:cs typeface="Trebuchet MS"/>
              </a:rPr>
              <a:t>rt </a:t>
            </a:r>
            <a:r>
              <a:rPr sz="2700" spc="-105" dirty="0">
                <a:latin typeface="Abadi" panose="020B0604020104020204" pitchFamily="34" charset="0"/>
                <a:cs typeface="Verdana"/>
              </a:rPr>
              <a:t>– </a:t>
            </a:r>
            <a:r>
              <a:rPr sz="2950" spc="-5" dirty="0">
                <a:latin typeface="Abadi" panose="020B0604020104020204" pitchFamily="34" charset="0"/>
                <a:cs typeface="Arial"/>
              </a:rPr>
              <a:t>B </a:t>
            </a:r>
            <a:r>
              <a:rPr sz="2950" spc="70" dirty="0">
                <a:latin typeface="Abadi" panose="020B0604020104020204" pitchFamily="34" charset="0"/>
                <a:cs typeface="Arial"/>
              </a:rPr>
              <a:t>Logi</a:t>
            </a:r>
            <a:r>
              <a:rPr sz="2900" spc="70" dirty="0">
                <a:latin typeface="Abadi" panose="020B0604020104020204" pitchFamily="34" charset="0"/>
                <a:cs typeface="Trebuchet MS"/>
              </a:rPr>
              <a:t>st</a:t>
            </a:r>
            <a:r>
              <a:rPr sz="2950" spc="70" dirty="0">
                <a:latin typeface="Abadi" panose="020B0604020104020204" pitchFamily="34" charset="0"/>
                <a:cs typeface="Arial"/>
              </a:rPr>
              <a:t>ic </a:t>
            </a:r>
            <a:r>
              <a:rPr sz="2900" spc="100" dirty="0">
                <a:latin typeface="Abadi" panose="020B0604020104020204" pitchFamily="34" charset="0"/>
                <a:cs typeface="Trebuchet MS"/>
              </a:rPr>
              <a:t>r</a:t>
            </a:r>
            <a:r>
              <a:rPr sz="2950" spc="100" dirty="0">
                <a:latin typeface="Abadi" panose="020B0604020104020204" pitchFamily="34" charset="0"/>
                <a:cs typeface="Arial"/>
              </a:rPr>
              <a:t>eg</a:t>
            </a:r>
            <a:r>
              <a:rPr sz="2900" spc="100" dirty="0">
                <a:latin typeface="Abadi" panose="020B0604020104020204" pitchFamily="34" charset="0"/>
                <a:cs typeface="Trebuchet MS"/>
              </a:rPr>
              <a:t>r</a:t>
            </a:r>
            <a:r>
              <a:rPr sz="2950" spc="100" dirty="0">
                <a:latin typeface="Abadi" panose="020B0604020104020204" pitchFamily="34" charset="0"/>
                <a:cs typeface="Arial"/>
              </a:rPr>
              <a:t>e</a:t>
            </a:r>
            <a:r>
              <a:rPr sz="2900" spc="100" dirty="0">
                <a:latin typeface="Abadi" panose="020B0604020104020204" pitchFamily="34" charset="0"/>
                <a:cs typeface="Trebuchet MS"/>
              </a:rPr>
              <a:t>ss</a:t>
            </a:r>
            <a:r>
              <a:rPr sz="2950" spc="100" dirty="0">
                <a:latin typeface="Abadi" panose="020B0604020104020204" pitchFamily="34" charset="0"/>
                <a:cs typeface="Arial"/>
              </a:rPr>
              <a:t>ion</a:t>
            </a:r>
            <a:endParaRPr sz="2950" dirty="0">
              <a:latin typeface="Abadi" panose="020B0604020104020204" pitchFamily="34" charset="0"/>
              <a:cs typeface="Arial"/>
            </a:endParaRPr>
          </a:p>
          <a:p>
            <a:pPr marL="702945" marR="5080" algn="just">
              <a:lnSpc>
                <a:spcPct val="125000"/>
              </a:lnSpc>
            </a:pPr>
            <a:r>
              <a:rPr sz="2950" spc="70" dirty="0">
                <a:latin typeface="Abadi" panose="020B0604020104020204" pitchFamily="34" charset="0"/>
                <a:cs typeface="Arial"/>
              </a:rPr>
              <a:t>Can</a:t>
            </a:r>
            <a:r>
              <a:rPr sz="2950" spc="-10" dirty="0">
                <a:latin typeface="Abadi" panose="020B0604020104020204" pitchFamily="34" charset="0"/>
                <a:cs typeface="Arial"/>
              </a:rPr>
              <a:t> </a:t>
            </a:r>
            <a:r>
              <a:rPr sz="2900" spc="70" dirty="0">
                <a:latin typeface="Abadi" panose="020B0604020104020204" pitchFamily="34" charset="0"/>
                <a:cs typeface="Trebuchet MS"/>
              </a:rPr>
              <a:t>try</a:t>
            </a:r>
            <a:r>
              <a:rPr sz="2900" spc="-60" dirty="0">
                <a:latin typeface="Abadi" panose="020B0604020104020204" pitchFamily="34" charset="0"/>
                <a:cs typeface="Trebuchet MS"/>
              </a:rPr>
              <a:t> </a:t>
            </a:r>
            <a:r>
              <a:rPr sz="2950" spc="100" dirty="0">
                <a:latin typeface="Abadi" panose="020B0604020104020204" pitchFamily="34" charset="0"/>
                <a:cs typeface="Arial"/>
              </a:rPr>
              <a:t>ne</a:t>
            </a:r>
            <a:r>
              <a:rPr sz="2900" spc="100" dirty="0">
                <a:latin typeface="Abadi" panose="020B0604020104020204" pitchFamily="34" charset="0"/>
                <a:cs typeface="Trebuchet MS"/>
              </a:rPr>
              <a:t>ur</a:t>
            </a:r>
            <a:r>
              <a:rPr sz="2950" spc="100" dirty="0">
                <a:latin typeface="Abadi" panose="020B0604020104020204" pitchFamily="34" charset="0"/>
                <a:cs typeface="Arial"/>
              </a:rPr>
              <a:t>al</a:t>
            </a:r>
            <a:r>
              <a:rPr sz="2950" spc="-10" dirty="0">
                <a:latin typeface="Abadi" panose="020B0604020104020204" pitchFamily="34" charset="0"/>
                <a:cs typeface="Arial"/>
              </a:rPr>
              <a:t> </a:t>
            </a:r>
            <a:r>
              <a:rPr sz="2950" spc="100" dirty="0">
                <a:latin typeface="Abadi" panose="020B0604020104020204" pitchFamily="34" charset="0"/>
                <a:cs typeface="Arial"/>
              </a:rPr>
              <a:t>ne</a:t>
            </a:r>
            <a:r>
              <a:rPr sz="2900" spc="100" dirty="0">
                <a:latin typeface="Abadi" panose="020B0604020104020204" pitchFamily="34" charset="0"/>
                <a:cs typeface="Trebuchet MS"/>
              </a:rPr>
              <a:t>tw</a:t>
            </a:r>
            <a:r>
              <a:rPr sz="2950" spc="100" dirty="0">
                <a:latin typeface="Abadi" panose="020B0604020104020204" pitchFamily="34" charset="0"/>
                <a:cs typeface="Arial"/>
              </a:rPr>
              <a:t>o</a:t>
            </a:r>
            <a:r>
              <a:rPr sz="2900" spc="100" dirty="0">
                <a:latin typeface="Abadi" panose="020B0604020104020204" pitchFamily="34" charset="0"/>
                <a:cs typeface="Trebuchet MS"/>
              </a:rPr>
              <a:t>r</a:t>
            </a:r>
            <a:r>
              <a:rPr sz="2950" spc="100" dirty="0">
                <a:latin typeface="Abadi" panose="020B0604020104020204" pitchFamily="34" charset="0"/>
                <a:cs typeface="Arial"/>
              </a:rPr>
              <a:t>k</a:t>
            </a:r>
            <a:r>
              <a:rPr sz="2900" spc="100" dirty="0">
                <a:latin typeface="Abadi" panose="020B0604020104020204" pitchFamily="34" charset="0"/>
                <a:cs typeface="Trebuchet MS"/>
              </a:rPr>
              <a:t>s</a:t>
            </a:r>
            <a:r>
              <a:rPr sz="2900" spc="-60" dirty="0">
                <a:latin typeface="Abadi" panose="020B0604020104020204" pitchFamily="34" charset="0"/>
                <a:cs typeface="Trebuchet MS"/>
              </a:rPr>
              <a:t> </a:t>
            </a:r>
            <a:r>
              <a:rPr sz="2950" spc="135" dirty="0">
                <a:latin typeface="Abadi" panose="020B0604020104020204" pitchFamily="34" charset="0"/>
                <a:cs typeface="Arial"/>
              </a:rPr>
              <a:t>in</a:t>
            </a:r>
            <a:r>
              <a:rPr sz="2950" spc="-10" dirty="0">
                <a:latin typeface="Abadi" panose="020B0604020104020204" pitchFamily="34" charset="0"/>
                <a:cs typeface="Arial"/>
              </a:rPr>
              <a:t> </a:t>
            </a:r>
            <a:r>
              <a:rPr sz="2950" spc="-25" dirty="0">
                <a:latin typeface="Abadi" panose="020B0604020104020204" pitchFamily="34" charset="0"/>
                <a:cs typeface="Arial"/>
              </a:rPr>
              <a:t>Pa</a:t>
            </a:r>
            <a:r>
              <a:rPr sz="2900" spc="-25" dirty="0">
                <a:latin typeface="Abadi" panose="020B0604020104020204" pitchFamily="34" charset="0"/>
                <a:cs typeface="Trebuchet MS"/>
              </a:rPr>
              <a:t>rt</a:t>
            </a:r>
            <a:r>
              <a:rPr sz="2900" spc="-60" dirty="0">
                <a:latin typeface="Abadi" panose="020B0604020104020204" pitchFamily="34" charset="0"/>
                <a:cs typeface="Trebuchet MS"/>
              </a:rPr>
              <a:t> </a:t>
            </a:r>
            <a:r>
              <a:rPr sz="2700" spc="-105" dirty="0">
                <a:latin typeface="Abadi" panose="020B0604020104020204" pitchFamily="34" charset="0"/>
                <a:cs typeface="Verdana"/>
              </a:rPr>
              <a:t>–</a:t>
            </a:r>
            <a:r>
              <a:rPr sz="2700" spc="-135" dirty="0">
                <a:latin typeface="Abadi" panose="020B0604020104020204" pitchFamily="34" charset="0"/>
                <a:cs typeface="Verdana"/>
              </a:rPr>
              <a:t> </a:t>
            </a:r>
            <a:r>
              <a:rPr sz="2950" spc="-5" dirty="0">
                <a:latin typeface="Abadi" panose="020B0604020104020204" pitchFamily="34" charset="0"/>
                <a:cs typeface="Arial"/>
              </a:rPr>
              <a:t>B</a:t>
            </a:r>
            <a:r>
              <a:rPr sz="2950" spc="-10" dirty="0">
                <a:latin typeface="Abadi" panose="020B0604020104020204" pitchFamily="34" charset="0"/>
                <a:cs typeface="Arial"/>
              </a:rPr>
              <a:t> </a:t>
            </a:r>
            <a:r>
              <a:rPr sz="2900" spc="30" dirty="0">
                <a:latin typeface="Abadi" panose="020B0604020104020204" pitchFamily="34" charset="0"/>
                <a:cs typeface="Trebuchet MS"/>
              </a:rPr>
              <a:t>t</a:t>
            </a:r>
            <a:r>
              <a:rPr sz="2950" spc="30" dirty="0">
                <a:latin typeface="Abadi" panose="020B0604020104020204" pitchFamily="34" charset="0"/>
                <a:cs typeface="Arial"/>
              </a:rPr>
              <a:t>o</a:t>
            </a:r>
            <a:r>
              <a:rPr sz="2950" spc="-10" dirty="0">
                <a:latin typeface="Abadi" panose="020B0604020104020204" pitchFamily="34" charset="0"/>
                <a:cs typeface="Arial"/>
              </a:rPr>
              <a:t> </a:t>
            </a:r>
            <a:r>
              <a:rPr sz="2950" spc="80" dirty="0">
                <a:latin typeface="Abadi" panose="020B0604020104020204" pitchFamily="34" charset="0"/>
                <a:cs typeface="Arial"/>
              </a:rPr>
              <a:t>p</a:t>
            </a:r>
            <a:r>
              <a:rPr sz="2900" spc="80" dirty="0">
                <a:latin typeface="Abadi" panose="020B0604020104020204" pitchFamily="34" charset="0"/>
                <a:cs typeface="Trebuchet MS"/>
              </a:rPr>
              <a:t>r</a:t>
            </a:r>
            <a:r>
              <a:rPr sz="2950" spc="80" dirty="0">
                <a:latin typeface="Abadi" panose="020B0604020104020204" pitchFamily="34" charset="0"/>
                <a:cs typeface="Arial"/>
              </a:rPr>
              <a:t>edic</a:t>
            </a:r>
            <a:r>
              <a:rPr sz="2900" spc="80" dirty="0">
                <a:latin typeface="Abadi" panose="020B0604020104020204" pitchFamily="34" charset="0"/>
                <a:cs typeface="Trebuchet MS"/>
              </a:rPr>
              <a:t>t</a:t>
            </a:r>
            <a:r>
              <a:rPr sz="2900" spc="-60" dirty="0">
                <a:latin typeface="Abadi" panose="020B0604020104020204" pitchFamily="34" charset="0"/>
                <a:cs typeface="Trebuchet MS"/>
              </a:rPr>
              <a:t> </a:t>
            </a:r>
            <a:r>
              <a:rPr sz="2950" spc="125" dirty="0">
                <a:latin typeface="Abadi" panose="020B0604020104020204" pitchFamily="34" charset="0"/>
                <a:cs typeface="Arial"/>
              </a:rPr>
              <a:t>m</a:t>
            </a:r>
            <a:r>
              <a:rPr sz="2900" spc="125" dirty="0">
                <a:latin typeface="Abadi" panose="020B0604020104020204" pitchFamily="34" charset="0"/>
                <a:cs typeface="Trebuchet MS"/>
              </a:rPr>
              <a:t>u</a:t>
            </a:r>
            <a:r>
              <a:rPr sz="2950" spc="125" dirty="0">
                <a:latin typeface="Abadi" panose="020B0604020104020204" pitchFamily="34" charset="0"/>
                <a:cs typeface="Arial"/>
              </a:rPr>
              <a:t>l</a:t>
            </a:r>
            <a:r>
              <a:rPr sz="2900" spc="125" dirty="0">
                <a:latin typeface="Abadi" panose="020B0604020104020204" pitchFamily="34" charset="0"/>
                <a:cs typeface="Trebuchet MS"/>
              </a:rPr>
              <a:t>t</a:t>
            </a:r>
            <a:r>
              <a:rPr sz="2950" spc="125" dirty="0">
                <a:latin typeface="Abadi" panose="020B0604020104020204" pitchFamily="34" charset="0"/>
                <a:cs typeface="Arial"/>
              </a:rPr>
              <a:t>iple</a:t>
            </a:r>
            <a:r>
              <a:rPr sz="2950" spc="-10" dirty="0">
                <a:latin typeface="Abadi" panose="020B0604020104020204" pitchFamily="34" charset="0"/>
                <a:cs typeface="Arial"/>
              </a:rPr>
              <a:t> </a:t>
            </a:r>
            <a:r>
              <a:rPr sz="2950" spc="105" dirty="0">
                <a:latin typeface="Abadi" panose="020B0604020104020204" pitchFamily="34" charset="0"/>
                <a:cs typeface="Arial"/>
              </a:rPr>
              <a:t>o</a:t>
            </a:r>
            <a:r>
              <a:rPr sz="2900" spc="105" dirty="0">
                <a:latin typeface="Abadi" panose="020B0604020104020204" pitchFamily="34" charset="0"/>
                <a:cs typeface="Trebuchet MS"/>
              </a:rPr>
              <a:t>ut</a:t>
            </a:r>
            <a:r>
              <a:rPr sz="2950" spc="105" dirty="0">
                <a:latin typeface="Abadi" panose="020B0604020104020204" pitchFamily="34" charset="0"/>
                <a:cs typeface="Arial"/>
              </a:rPr>
              <a:t>p</a:t>
            </a:r>
            <a:r>
              <a:rPr sz="2900" spc="105" dirty="0">
                <a:latin typeface="Abadi" panose="020B0604020104020204" pitchFamily="34" charset="0"/>
                <a:cs typeface="Trebuchet MS"/>
              </a:rPr>
              <a:t>uts</a:t>
            </a:r>
            <a:r>
              <a:rPr sz="2900" spc="-60" dirty="0">
                <a:latin typeface="Abadi" panose="020B0604020104020204" pitchFamily="34" charset="0"/>
                <a:cs typeface="Trebuchet MS"/>
              </a:rPr>
              <a:t> </a:t>
            </a:r>
            <a:r>
              <a:rPr sz="2950" spc="-30" dirty="0">
                <a:latin typeface="Abadi" panose="020B0604020104020204" pitchFamily="34" charset="0"/>
                <a:cs typeface="Arial"/>
              </a:rPr>
              <a:t>a</a:t>
            </a:r>
            <a:r>
              <a:rPr sz="2900" spc="-30" dirty="0">
                <a:latin typeface="Abadi" panose="020B0604020104020204" pitchFamily="34" charset="0"/>
                <a:cs typeface="Trebuchet MS"/>
              </a:rPr>
              <a:t>t</a:t>
            </a:r>
            <a:r>
              <a:rPr sz="2900" spc="-60" dirty="0">
                <a:latin typeface="Abadi" panose="020B0604020104020204" pitchFamily="34" charset="0"/>
                <a:cs typeface="Trebuchet MS"/>
              </a:rPr>
              <a:t> </a:t>
            </a:r>
            <a:r>
              <a:rPr sz="2950" spc="-15" dirty="0">
                <a:latin typeface="Abadi" panose="020B0604020104020204" pitchFamily="34" charset="0"/>
                <a:cs typeface="Arial"/>
              </a:rPr>
              <a:t>a  </a:t>
            </a:r>
            <a:r>
              <a:rPr sz="2900" spc="75" dirty="0">
                <a:latin typeface="Abadi" panose="020B0604020104020204" pitchFamily="34" charset="0"/>
                <a:cs typeface="Trebuchet MS"/>
              </a:rPr>
              <a:t>t</a:t>
            </a:r>
            <a:r>
              <a:rPr sz="2950" spc="75" dirty="0">
                <a:latin typeface="Abadi" panose="020B0604020104020204" pitchFamily="34" charset="0"/>
                <a:cs typeface="Arial"/>
              </a:rPr>
              <a:t>ime</a:t>
            </a:r>
            <a:endParaRPr sz="2950" dirty="0">
              <a:latin typeface="Abadi" panose="020B0604020104020204" pitchFamily="34" charset="0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030608"/>
            <a:ext cx="18288000" cy="2256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700" y="2128028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9525">
            <a:solidFill>
              <a:srgbClr val="BDC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982811"/>
            <a:ext cx="4763135" cy="1048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5" dirty="0">
                <a:solidFill>
                  <a:srgbClr val="00948F"/>
                </a:solidFill>
              </a:rPr>
              <a:t>CONTENTS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6000" y="2185148"/>
            <a:ext cx="2977515" cy="5041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100" spc="95" dirty="0">
                <a:latin typeface="Arial"/>
                <a:cs typeface="Arial"/>
              </a:rPr>
              <a:t>Anal</a:t>
            </a:r>
            <a:r>
              <a:rPr sz="3100" spc="95" dirty="0">
                <a:latin typeface="Trebuchet MS"/>
                <a:cs typeface="Trebuchet MS"/>
              </a:rPr>
              <a:t>ys</a:t>
            </a:r>
            <a:r>
              <a:rPr sz="3100" spc="95" dirty="0">
                <a:latin typeface="Arial"/>
                <a:cs typeface="Arial"/>
              </a:rPr>
              <a:t>i</a:t>
            </a:r>
            <a:r>
              <a:rPr sz="3100" spc="95" dirty="0">
                <a:latin typeface="Trebuchet MS"/>
                <a:cs typeface="Trebuchet MS"/>
              </a:rPr>
              <a:t>s </a:t>
            </a:r>
            <a:r>
              <a:rPr sz="3100" spc="-10" dirty="0">
                <a:latin typeface="Trebuchet MS"/>
                <a:cs typeface="Trebuchet MS"/>
              </a:rPr>
              <a:t>t</a:t>
            </a:r>
            <a:r>
              <a:rPr sz="3100" spc="-10" dirty="0">
                <a:latin typeface="Arial"/>
                <a:cs typeface="Arial"/>
              </a:rPr>
              <a:t>o</a:t>
            </a:r>
            <a:r>
              <a:rPr sz="3100" spc="-105" dirty="0">
                <a:latin typeface="Arial"/>
                <a:cs typeface="Arial"/>
              </a:rPr>
              <a:t> </a:t>
            </a:r>
            <a:r>
              <a:rPr sz="3100" spc="185" dirty="0">
                <a:latin typeface="Arial"/>
                <a:cs typeface="Arial"/>
              </a:rPr>
              <a:t>find</a:t>
            </a:r>
            <a:r>
              <a:rPr sz="2100" spc="185" dirty="0">
                <a:latin typeface="Trebuchet MS"/>
                <a:cs typeface="Trebuchet MS"/>
              </a:rPr>
              <a:t>: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3419290"/>
            <a:ext cx="1134110" cy="478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50" spc="125" dirty="0">
                <a:solidFill>
                  <a:srgbClr val="00948F"/>
                </a:solidFill>
                <a:latin typeface="Arial"/>
                <a:cs typeface="Arial"/>
              </a:rPr>
              <a:t>Pa</a:t>
            </a:r>
            <a:r>
              <a:rPr sz="2200" spc="125" dirty="0">
                <a:solidFill>
                  <a:srgbClr val="00948F"/>
                </a:solidFill>
                <a:latin typeface="Trebuchet MS"/>
                <a:cs typeface="Trebuchet MS"/>
              </a:rPr>
              <a:t>rt</a:t>
            </a:r>
            <a:r>
              <a:rPr sz="2200" spc="45" dirty="0">
                <a:solidFill>
                  <a:srgbClr val="00948F"/>
                </a:solidFill>
                <a:latin typeface="Trebuchet MS"/>
                <a:cs typeface="Trebuchet MS"/>
              </a:rPr>
              <a:t> </a:t>
            </a:r>
            <a:r>
              <a:rPr sz="2950" spc="110" dirty="0">
                <a:solidFill>
                  <a:srgbClr val="00948F"/>
                </a:solidFill>
                <a:latin typeface="Arial"/>
                <a:cs typeface="Arial"/>
              </a:rPr>
              <a:t>A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5112454"/>
            <a:ext cx="1120775" cy="478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50" spc="125" dirty="0">
                <a:solidFill>
                  <a:srgbClr val="00948F"/>
                </a:solidFill>
                <a:latin typeface="Arial"/>
                <a:cs typeface="Arial"/>
              </a:rPr>
              <a:t>Pa</a:t>
            </a:r>
            <a:r>
              <a:rPr sz="2200" spc="125" dirty="0">
                <a:solidFill>
                  <a:srgbClr val="00948F"/>
                </a:solidFill>
                <a:latin typeface="Trebuchet MS"/>
                <a:cs typeface="Trebuchet MS"/>
              </a:rPr>
              <a:t>rt</a:t>
            </a:r>
            <a:r>
              <a:rPr sz="2200" spc="45" dirty="0">
                <a:solidFill>
                  <a:srgbClr val="00948F"/>
                </a:solidFill>
                <a:latin typeface="Trebuchet MS"/>
                <a:cs typeface="Trebuchet MS"/>
              </a:rPr>
              <a:t> </a:t>
            </a:r>
            <a:r>
              <a:rPr sz="2950" spc="5" dirty="0">
                <a:solidFill>
                  <a:srgbClr val="00948F"/>
                </a:solidFill>
                <a:latin typeface="Arial"/>
                <a:cs typeface="Arial"/>
              </a:rPr>
              <a:t>B</a:t>
            </a:r>
            <a:endParaRPr sz="2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6630358"/>
            <a:ext cx="1153160" cy="478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50" spc="125" dirty="0">
                <a:solidFill>
                  <a:srgbClr val="00948F"/>
                </a:solidFill>
                <a:latin typeface="Arial"/>
                <a:cs typeface="Arial"/>
              </a:rPr>
              <a:t>Pa</a:t>
            </a:r>
            <a:r>
              <a:rPr sz="2200" spc="125" dirty="0">
                <a:solidFill>
                  <a:srgbClr val="00948F"/>
                </a:solidFill>
                <a:latin typeface="Trebuchet MS"/>
                <a:cs typeface="Trebuchet MS"/>
              </a:rPr>
              <a:t>rt</a:t>
            </a:r>
            <a:r>
              <a:rPr sz="2200" spc="40" dirty="0">
                <a:solidFill>
                  <a:srgbClr val="00948F"/>
                </a:solidFill>
                <a:latin typeface="Trebuchet MS"/>
                <a:cs typeface="Trebuchet MS"/>
              </a:rPr>
              <a:t> </a:t>
            </a:r>
            <a:r>
              <a:rPr sz="2950" spc="100" dirty="0">
                <a:solidFill>
                  <a:srgbClr val="00948F"/>
                </a:solidFill>
                <a:latin typeface="Arial"/>
                <a:cs typeface="Arial"/>
              </a:rPr>
              <a:t>C</a:t>
            </a:r>
            <a:endParaRPr sz="29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4444" y="4170349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54444" y="7850748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54444" y="5770884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70249" y="3284334"/>
            <a:ext cx="13011785" cy="530542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950" spc="190" dirty="0">
                <a:latin typeface="Arial"/>
                <a:cs typeface="Arial"/>
              </a:rPr>
              <a:t>Who</a:t>
            </a:r>
            <a:r>
              <a:rPr sz="2950" spc="-15" dirty="0">
                <a:latin typeface="Arial"/>
                <a:cs typeface="Arial"/>
              </a:rPr>
              <a:t> </a:t>
            </a:r>
            <a:r>
              <a:rPr sz="2950" spc="170" dirty="0">
                <a:latin typeface="Arial"/>
                <a:cs typeface="Arial"/>
              </a:rPr>
              <a:t>i</a:t>
            </a:r>
            <a:r>
              <a:rPr sz="2900" spc="170" dirty="0">
                <a:latin typeface="Trebuchet MS"/>
                <a:cs typeface="Trebuchet MS"/>
              </a:rPr>
              <a:t>s</a:t>
            </a:r>
            <a:r>
              <a:rPr sz="2900" spc="-65" dirty="0">
                <a:latin typeface="Trebuchet MS"/>
                <a:cs typeface="Trebuchet MS"/>
              </a:rPr>
              <a:t> </a:t>
            </a:r>
            <a:r>
              <a:rPr sz="2900" spc="30" dirty="0">
                <a:latin typeface="Trebuchet MS"/>
                <a:cs typeface="Trebuchet MS"/>
              </a:rPr>
              <a:t>t</a:t>
            </a:r>
            <a:r>
              <a:rPr sz="2950" spc="30" dirty="0">
                <a:latin typeface="Arial"/>
                <a:cs typeface="Arial"/>
              </a:rPr>
              <a:t>he</a:t>
            </a:r>
            <a:r>
              <a:rPr sz="2950" spc="-15" dirty="0">
                <a:latin typeface="Arial"/>
                <a:cs typeface="Arial"/>
              </a:rPr>
              <a:t> </a:t>
            </a:r>
            <a:r>
              <a:rPr sz="2950" spc="75" dirty="0">
                <a:latin typeface="Arial"/>
                <a:cs typeface="Arial"/>
              </a:rPr>
              <a:t>be</a:t>
            </a:r>
            <a:r>
              <a:rPr sz="2900" spc="75" dirty="0">
                <a:latin typeface="Trebuchet MS"/>
                <a:cs typeface="Trebuchet MS"/>
              </a:rPr>
              <a:t>st</a:t>
            </a:r>
            <a:r>
              <a:rPr sz="2900" spc="-60" dirty="0">
                <a:latin typeface="Trebuchet MS"/>
                <a:cs typeface="Trebuchet MS"/>
              </a:rPr>
              <a:t> </a:t>
            </a:r>
            <a:r>
              <a:rPr sz="2950" spc="95" dirty="0">
                <a:latin typeface="Arial"/>
                <a:cs typeface="Arial"/>
              </a:rPr>
              <a:t>pla</a:t>
            </a:r>
            <a:r>
              <a:rPr sz="2900" spc="95" dirty="0">
                <a:latin typeface="Trebuchet MS"/>
                <a:cs typeface="Trebuchet MS"/>
              </a:rPr>
              <a:t>y</a:t>
            </a:r>
            <a:r>
              <a:rPr sz="2950" spc="95" dirty="0">
                <a:latin typeface="Arial"/>
                <a:cs typeface="Arial"/>
              </a:rPr>
              <a:t>e</a:t>
            </a:r>
            <a:r>
              <a:rPr sz="2900" spc="95" dirty="0">
                <a:latin typeface="Trebuchet MS"/>
                <a:cs typeface="Trebuchet MS"/>
              </a:rPr>
              <a:t>r</a:t>
            </a:r>
            <a:r>
              <a:rPr sz="2900" spc="-65" dirty="0">
                <a:latin typeface="Trebuchet MS"/>
                <a:cs typeface="Trebuchet MS"/>
              </a:rPr>
              <a:t> </a:t>
            </a:r>
            <a:r>
              <a:rPr sz="2950" spc="135" dirty="0">
                <a:latin typeface="Arial"/>
                <a:cs typeface="Arial"/>
              </a:rPr>
              <a:t>in</a:t>
            </a:r>
            <a:r>
              <a:rPr sz="2950" spc="-15" dirty="0">
                <a:latin typeface="Arial"/>
                <a:cs typeface="Arial"/>
              </a:rPr>
              <a:t> </a:t>
            </a:r>
            <a:r>
              <a:rPr sz="2900" spc="30" dirty="0">
                <a:latin typeface="Trebuchet MS"/>
                <a:cs typeface="Trebuchet MS"/>
              </a:rPr>
              <a:t>t</a:t>
            </a:r>
            <a:r>
              <a:rPr sz="2950" spc="30" dirty="0">
                <a:latin typeface="Arial"/>
                <a:cs typeface="Arial"/>
              </a:rPr>
              <a:t>he</a:t>
            </a:r>
            <a:r>
              <a:rPr sz="2950" spc="-10" dirty="0">
                <a:latin typeface="Arial"/>
                <a:cs typeface="Arial"/>
              </a:rPr>
              <a:t> </a:t>
            </a:r>
            <a:r>
              <a:rPr sz="2900" spc="130" dirty="0">
                <a:latin typeface="Trebuchet MS"/>
                <a:cs typeface="Trebuchet MS"/>
              </a:rPr>
              <a:t>w</a:t>
            </a:r>
            <a:r>
              <a:rPr sz="2950" spc="130" dirty="0">
                <a:latin typeface="Arial"/>
                <a:cs typeface="Arial"/>
              </a:rPr>
              <a:t>o</a:t>
            </a:r>
            <a:r>
              <a:rPr sz="2900" spc="130" dirty="0">
                <a:latin typeface="Trebuchet MS"/>
                <a:cs typeface="Trebuchet MS"/>
              </a:rPr>
              <a:t>r</a:t>
            </a:r>
            <a:r>
              <a:rPr sz="2950" spc="130" dirty="0">
                <a:latin typeface="Arial"/>
                <a:cs typeface="Arial"/>
              </a:rPr>
              <a:t>ld</a:t>
            </a:r>
            <a:r>
              <a:rPr sz="2950" spc="-15" dirty="0">
                <a:latin typeface="Arial"/>
                <a:cs typeface="Arial"/>
              </a:rPr>
              <a:t> </a:t>
            </a:r>
            <a:r>
              <a:rPr sz="2950" spc="80" dirty="0">
                <a:latin typeface="Arial"/>
                <a:cs typeface="Arial"/>
              </a:rPr>
              <a:t>acco</a:t>
            </a:r>
            <a:r>
              <a:rPr sz="2900" spc="80" dirty="0">
                <a:latin typeface="Trebuchet MS"/>
                <a:cs typeface="Trebuchet MS"/>
              </a:rPr>
              <a:t>r</a:t>
            </a:r>
            <a:r>
              <a:rPr sz="2950" spc="80" dirty="0">
                <a:latin typeface="Arial"/>
                <a:cs typeface="Arial"/>
              </a:rPr>
              <a:t>ding</a:t>
            </a:r>
            <a:r>
              <a:rPr sz="2950" spc="-15" dirty="0">
                <a:latin typeface="Arial"/>
                <a:cs typeface="Arial"/>
              </a:rPr>
              <a:t> </a:t>
            </a:r>
            <a:r>
              <a:rPr sz="2900" spc="30" dirty="0">
                <a:latin typeface="Trebuchet MS"/>
                <a:cs typeface="Trebuchet MS"/>
              </a:rPr>
              <a:t>t</a:t>
            </a:r>
            <a:r>
              <a:rPr sz="2950" spc="30" dirty="0">
                <a:latin typeface="Arial"/>
                <a:cs typeface="Arial"/>
              </a:rPr>
              <a:t>o</a:t>
            </a:r>
            <a:r>
              <a:rPr sz="2950" spc="-10" dirty="0">
                <a:latin typeface="Arial"/>
                <a:cs typeface="Arial"/>
              </a:rPr>
              <a:t> </a:t>
            </a:r>
            <a:r>
              <a:rPr sz="2900" spc="140" dirty="0">
                <a:latin typeface="Trebuchet MS"/>
                <a:cs typeface="Trebuchet MS"/>
              </a:rPr>
              <a:t>y</a:t>
            </a:r>
            <a:r>
              <a:rPr sz="2950" spc="140" dirty="0">
                <a:latin typeface="Arial"/>
                <a:cs typeface="Arial"/>
              </a:rPr>
              <a:t>o</a:t>
            </a:r>
            <a:r>
              <a:rPr sz="2900" spc="140" dirty="0">
                <a:latin typeface="Trebuchet MS"/>
                <a:cs typeface="Trebuchet MS"/>
              </a:rPr>
              <a:t>ur</a:t>
            </a:r>
            <a:r>
              <a:rPr sz="2900" spc="-65" dirty="0">
                <a:latin typeface="Trebuchet MS"/>
                <a:cs typeface="Trebuchet MS"/>
              </a:rPr>
              <a:t> </a:t>
            </a:r>
            <a:r>
              <a:rPr sz="2950" spc="114" dirty="0">
                <a:latin typeface="Arial"/>
                <a:cs typeface="Arial"/>
              </a:rPr>
              <a:t>anal</a:t>
            </a:r>
            <a:r>
              <a:rPr sz="2900" spc="114" dirty="0">
                <a:latin typeface="Trebuchet MS"/>
                <a:cs typeface="Trebuchet MS"/>
              </a:rPr>
              <a:t>ys</a:t>
            </a:r>
            <a:r>
              <a:rPr sz="2950" spc="114" dirty="0">
                <a:latin typeface="Arial"/>
                <a:cs typeface="Arial"/>
              </a:rPr>
              <a:t>i</a:t>
            </a:r>
            <a:r>
              <a:rPr sz="2900" spc="114" dirty="0">
                <a:latin typeface="Trebuchet MS"/>
                <a:cs typeface="Trebuchet MS"/>
              </a:rPr>
              <a:t>s</a:t>
            </a:r>
            <a:r>
              <a:rPr sz="2700" spc="114" dirty="0">
                <a:latin typeface="Verdana"/>
                <a:cs typeface="Verdana"/>
              </a:rPr>
              <a:t>?</a:t>
            </a:r>
            <a:endParaRPr sz="2700">
              <a:latin typeface="Verdana"/>
              <a:cs typeface="Verdana"/>
            </a:endParaRPr>
          </a:p>
          <a:p>
            <a:pPr marL="290195" marR="703580">
              <a:lnSpc>
                <a:spcPct val="115700"/>
              </a:lnSpc>
              <a:spcBef>
                <a:spcPts val="465"/>
              </a:spcBef>
            </a:pPr>
            <a:r>
              <a:rPr sz="2700" spc="-80" dirty="0">
                <a:latin typeface="Noto Sans"/>
                <a:cs typeface="Noto Sans"/>
              </a:rPr>
              <a:t>Predicting </a:t>
            </a:r>
            <a:r>
              <a:rPr sz="2700" spc="-65" dirty="0">
                <a:latin typeface="Noto Sans"/>
                <a:cs typeface="Noto Sans"/>
              </a:rPr>
              <a:t>the </a:t>
            </a:r>
            <a:r>
              <a:rPr sz="2700" spc="-95" dirty="0">
                <a:latin typeface="Noto Sans"/>
                <a:cs typeface="Noto Sans"/>
              </a:rPr>
              <a:t>rank </a:t>
            </a:r>
            <a:r>
              <a:rPr sz="2700" spc="-90" dirty="0">
                <a:latin typeface="Noto Sans"/>
                <a:cs typeface="Noto Sans"/>
              </a:rPr>
              <a:t>of </a:t>
            </a:r>
            <a:r>
              <a:rPr sz="2700" spc="-110" dirty="0">
                <a:latin typeface="Noto Sans"/>
                <a:cs typeface="Noto Sans"/>
              </a:rPr>
              <a:t>FIFA </a:t>
            </a:r>
            <a:r>
              <a:rPr sz="2700" spc="-5" dirty="0">
                <a:latin typeface="Noto Sans"/>
                <a:cs typeface="Noto Sans"/>
              </a:rPr>
              <a:t>2020 </a:t>
            </a:r>
            <a:r>
              <a:rPr sz="2700" spc="-75" dirty="0">
                <a:latin typeface="Noto Sans"/>
                <a:cs typeface="Noto Sans"/>
              </a:rPr>
              <a:t>players </a:t>
            </a:r>
            <a:r>
              <a:rPr sz="2700" spc="-100" dirty="0">
                <a:latin typeface="Noto Sans"/>
                <a:cs typeface="Noto Sans"/>
              </a:rPr>
              <a:t>by training </a:t>
            </a:r>
            <a:r>
              <a:rPr sz="2700" spc="-75" dirty="0">
                <a:latin typeface="Noto Sans"/>
                <a:cs typeface="Noto Sans"/>
              </a:rPr>
              <a:t>model </a:t>
            </a:r>
            <a:r>
              <a:rPr sz="2700" spc="-65" dirty="0">
                <a:latin typeface="Noto Sans"/>
                <a:cs typeface="Noto Sans"/>
              </a:rPr>
              <a:t>on the </a:t>
            </a:r>
            <a:r>
              <a:rPr sz="2700" spc="-5" dirty="0">
                <a:latin typeface="Noto Sans"/>
                <a:cs typeface="Noto Sans"/>
              </a:rPr>
              <a:t>2019 </a:t>
            </a:r>
            <a:r>
              <a:rPr sz="2700" spc="-75" dirty="0">
                <a:latin typeface="Noto Sans"/>
                <a:cs typeface="Noto Sans"/>
              </a:rPr>
              <a:t>players  </a:t>
            </a:r>
            <a:r>
              <a:rPr sz="2700" spc="-65" dirty="0">
                <a:latin typeface="Noto Sans"/>
                <a:cs typeface="Noto Sans"/>
              </a:rPr>
              <a:t>dataset </a:t>
            </a:r>
            <a:r>
              <a:rPr sz="2700" spc="-105" dirty="0">
                <a:latin typeface="Noto Sans"/>
                <a:cs typeface="Noto Sans"/>
              </a:rPr>
              <a:t>using </a:t>
            </a:r>
            <a:r>
              <a:rPr sz="2700" spc="-70" dirty="0">
                <a:latin typeface="Noto Sans"/>
                <a:cs typeface="Noto Sans"/>
              </a:rPr>
              <a:t>their </a:t>
            </a:r>
            <a:r>
              <a:rPr sz="2700" spc="-90" dirty="0">
                <a:latin typeface="Noto Sans"/>
                <a:cs typeface="Noto Sans"/>
              </a:rPr>
              <a:t>skill </a:t>
            </a:r>
            <a:r>
              <a:rPr sz="2700" spc="-60" dirty="0">
                <a:latin typeface="Noto Sans"/>
                <a:cs typeface="Noto Sans"/>
              </a:rPr>
              <a:t>statistics as</a:t>
            </a:r>
            <a:r>
              <a:rPr sz="2700" spc="390" dirty="0">
                <a:latin typeface="Noto Sans"/>
                <a:cs typeface="Noto Sans"/>
              </a:rPr>
              <a:t> </a:t>
            </a:r>
            <a:r>
              <a:rPr sz="2700" spc="-60" dirty="0">
                <a:latin typeface="Noto Sans"/>
                <a:cs typeface="Noto Sans"/>
              </a:rPr>
              <a:t>predictors.</a:t>
            </a:r>
            <a:endParaRPr sz="27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sz="2950" spc="70" dirty="0">
                <a:latin typeface="Arial"/>
                <a:cs typeface="Arial"/>
              </a:rPr>
              <a:t>Can </a:t>
            </a:r>
            <a:r>
              <a:rPr sz="2950" spc="-15" dirty="0">
                <a:latin typeface="Arial"/>
                <a:cs typeface="Arial"/>
              </a:rPr>
              <a:t>a </a:t>
            </a:r>
            <a:r>
              <a:rPr sz="2950" spc="130" dirty="0">
                <a:latin typeface="Arial"/>
                <a:cs typeface="Arial"/>
              </a:rPr>
              <a:t>p</a:t>
            </a:r>
            <a:r>
              <a:rPr sz="2900" spc="130" dirty="0">
                <a:latin typeface="Trebuchet MS"/>
                <a:cs typeface="Trebuchet MS"/>
              </a:rPr>
              <a:t>r</a:t>
            </a:r>
            <a:r>
              <a:rPr sz="2950" spc="130" dirty="0">
                <a:latin typeface="Arial"/>
                <a:cs typeface="Arial"/>
              </a:rPr>
              <a:t>ofe</a:t>
            </a:r>
            <a:r>
              <a:rPr sz="2900" spc="130" dirty="0">
                <a:latin typeface="Trebuchet MS"/>
                <a:cs typeface="Trebuchet MS"/>
              </a:rPr>
              <a:t>ss</a:t>
            </a:r>
            <a:r>
              <a:rPr sz="2950" spc="130" dirty="0">
                <a:latin typeface="Arial"/>
                <a:cs typeface="Arial"/>
              </a:rPr>
              <a:t>ional </a:t>
            </a:r>
            <a:r>
              <a:rPr sz="2950" spc="95" dirty="0">
                <a:latin typeface="Arial"/>
                <a:cs typeface="Arial"/>
              </a:rPr>
              <a:t>defende</a:t>
            </a:r>
            <a:r>
              <a:rPr sz="2900" spc="95" dirty="0">
                <a:latin typeface="Trebuchet MS"/>
                <a:cs typeface="Trebuchet MS"/>
              </a:rPr>
              <a:t>r </a:t>
            </a:r>
            <a:r>
              <a:rPr sz="2950" spc="90" dirty="0">
                <a:latin typeface="Arial"/>
                <a:cs typeface="Arial"/>
              </a:rPr>
              <a:t>become </a:t>
            </a:r>
            <a:r>
              <a:rPr sz="2950" spc="-15" dirty="0">
                <a:latin typeface="Arial"/>
                <a:cs typeface="Arial"/>
              </a:rPr>
              <a:t>a</a:t>
            </a:r>
            <a:r>
              <a:rPr sz="2950" spc="-515" dirty="0">
                <a:latin typeface="Arial"/>
                <a:cs typeface="Arial"/>
              </a:rPr>
              <a:t> </a:t>
            </a:r>
            <a:r>
              <a:rPr sz="2950" spc="114" dirty="0">
                <a:latin typeface="Arial"/>
                <a:cs typeface="Arial"/>
              </a:rPr>
              <a:t>fo</a:t>
            </a:r>
            <a:r>
              <a:rPr sz="2900" spc="114" dirty="0">
                <a:latin typeface="Trebuchet MS"/>
                <a:cs typeface="Trebuchet MS"/>
              </a:rPr>
              <a:t>rw</a:t>
            </a:r>
            <a:r>
              <a:rPr sz="2950" spc="114" dirty="0">
                <a:latin typeface="Arial"/>
                <a:cs typeface="Arial"/>
              </a:rPr>
              <a:t>a</a:t>
            </a:r>
            <a:r>
              <a:rPr sz="2900" spc="114" dirty="0">
                <a:latin typeface="Trebuchet MS"/>
                <a:cs typeface="Trebuchet MS"/>
              </a:rPr>
              <a:t>r</a:t>
            </a:r>
            <a:r>
              <a:rPr sz="2950" spc="114" dirty="0">
                <a:latin typeface="Arial"/>
                <a:cs typeface="Arial"/>
              </a:rPr>
              <a:t>d</a:t>
            </a:r>
            <a:r>
              <a:rPr sz="2700" spc="114" dirty="0">
                <a:latin typeface="Verdana"/>
                <a:cs typeface="Verdana"/>
              </a:rPr>
              <a:t>?</a:t>
            </a:r>
            <a:endParaRPr sz="2700">
              <a:latin typeface="Verdana"/>
              <a:cs typeface="Verdana"/>
            </a:endParaRPr>
          </a:p>
          <a:p>
            <a:pPr marL="290195">
              <a:lnSpc>
                <a:spcPct val="100000"/>
              </a:lnSpc>
              <a:spcBef>
                <a:spcPts val="245"/>
              </a:spcBef>
            </a:pPr>
            <a:r>
              <a:rPr sz="2700" spc="-55" dirty="0">
                <a:latin typeface="Noto Sans"/>
                <a:cs typeface="Noto Sans"/>
              </a:rPr>
              <a:t>Predict</a:t>
            </a:r>
            <a:r>
              <a:rPr sz="2700" dirty="0">
                <a:latin typeface="Noto Sans"/>
                <a:cs typeface="Noto Sans"/>
              </a:rPr>
              <a:t> </a:t>
            </a:r>
            <a:r>
              <a:rPr sz="2700" spc="-65" dirty="0">
                <a:latin typeface="Noto Sans"/>
                <a:cs typeface="Noto Sans"/>
              </a:rPr>
              <a:t>the</a:t>
            </a:r>
            <a:r>
              <a:rPr sz="2700" dirty="0">
                <a:latin typeface="Noto Sans"/>
                <a:cs typeface="Noto Sans"/>
              </a:rPr>
              <a:t> </a:t>
            </a:r>
            <a:r>
              <a:rPr sz="2700" spc="-65" dirty="0">
                <a:latin typeface="Noto Sans"/>
                <a:cs typeface="Noto Sans"/>
              </a:rPr>
              <a:t>position</a:t>
            </a:r>
            <a:r>
              <a:rPr sz="2700" spc="5" dirty="0">
                <a:latin typeface="Noto Sans"/>
                <a:cs typeface="Noto Sans"/>
              </a:rPr>
              <a:t> </a:t>
            </a:r>
            <a:r>
              <a:rPr sz="2700" spc="-90" dirty="0">
                <a:latin typeface="Noto Sans"/>
                <a:cs typeface="Noto Sans"/>
              </a:rPr>
              <a:t>of</a:t>
            </a:r>
            <a:r>
              <a:rPr sz="2700" dirty="0">
                <a:latin typeface="Noto Sans"/>
                <a:cs typeface="Noto Sans"/>
              </a:rPr>
              <a:t> </a:t>
            </a:r>
            <a:r>
              <a:rPr sz="2700" spc="-65" dirty="0">
                <a:latin typeface="Noto Sans"/>
                <a:cs typeface="Noto Sans"/>
              </a:rPr>
              <a:t>the</a:t>
            </a:r>
            <a:r>
              <a:rPr sz="2700" spc="5" dirty="0">
                <a:latin typeface="Noto Sans"/>
                <a:cs typeface="Noto Sans"/>
              </a:rPr>
              <a:t> </a:t>
            </a:r>
            <a:r>
              <a:rPr sz="2700" spc="-80" dirty="0">
                <a:latin typeface="Noto Sans"/>
                <a:cs typeface="Noto Sans"/>
              </a:rPr>
              <a:t>player</a:t>
            </a:r>
            <a:r>
              <a:rPr sz="2700" dirty="0">
                <a:latin typeface="Noto Sans"/>
                <a:cs typeface="Noto Sans"/>
              </a:rPr>
              <a:t> </a:t>
            </a:r>
            <a:r>
              <a:rPr sz="2700" spc="-85" dirty="0">
                <a:latin typeface="Noto Sans"/>
                <a:cs typeface="Noto Sans"/>
              </a:rPr>
              <a:t>in</a:t>
            </a:r>
            <a:r>
              <a:rPr sz="2700" spc="5" dirty="0">
                <a:latin typeface="Noto Sans"/>
                <a:cs typeface="Noto Sans"/>
              </a:rPr>
              <a:t> </a:t>
            </a:r>
            <a:r>
              <a:rPr sz="2700" spc="-65" dirty="0">
                <a:latin typeface="Noto Sans"/>
                <a:cs typeface="Noto Sans"/>
              </a:rPr>
              <a:t>the</a:t>
            </a:r>
            <a:r>
              <a:rPr sz="2700" dirty="0">
                <a:latin typeface="Noto Sans"/>
                <a:cs typeface="Noto Sans"/>
              </a:rPr>
              <a:t> </a:t>
            </a:r>
            <a:r>
              <a:rPr sz="2700" spc="-110" dirty="0">
                <a:latin typeface="Noto Sans"/>
                <a:cs typeface="Noto Sans"/>
              </a:rPr>
              <a:t>FIFA</a:t>
            </a:r>
            <a:r>
              <a:rPr sz="2700" spc="5" dirty="0">
                <a:latin typeface="Noto Sans"/>
                <a:cs typeface="Noto Sans"/>
              </a:rPr>
              <a:t> </a:t>
            </a:r>
            <a:r>
              <a:rPr sz="2700" spc="-5" dirty="0">
                <a:latin typeface="Noto Sans"/>
                <a:cs typeface="Noto Sans"/>
              </a:rPr>
              <a:t>20</a:t>
            </a:r>
            <a:r>
              <a:rPr sz="2700" dirty="0">
                <a:latin typeface="Noto Sans"/>
                <a:cs typeface="Noto Sans"/>
              </a:rPr>
              <a:t> </a:t>
            </a:r>
            <a:r>
              <a:rPr sz="2700" spc="-65" dirty="0">
                <a:latin typeface="Noto Sans"/>
                <a:cs typeface="Noto Sans"/>
              </a:rPr>
              <a:t>dataset</a:t>
            </a:r>
            <a:r>
              <a:rPr sz="2700" dirty="0">
                <a:latin typeface="Noto Sans"/>
                <a:cs typeface="Noto Sans"/>
              </a:rPr>
              <a:t> </a:t>
            </a:r>
            <a:r>
              <a:rPr sz="2700" spc="-100" dirty="0">
                <a:latin typeface="Noto Sans"/>
                <a:cs typeface="Noto Sans"/>
              </a:rPr>
              <a:t>by</a:t>
            </a:r>
            <a:r>
              <a:rPr sz="2700" spc="5" dirty="0">
                <a:latin typeface="Noto Sans"/>
                <a:cs typeface="Noto Sans"/>
              </a:rPr>
              <a:t> </a:t>
            </a:r>
            <a:r>
              <a:rPr sz="2700" spc="-100" dirty="0">
                <a:latin typeface="Noto Sans"/>
                <a:cs typeface="Noto Sans"/>
              </a:rPr>
              <a:t>training</a:t>
            </a:r>
            <a:r>
              <a:rPr sz="2700" dirty="0">
                <a:latin typeface="Noto Sans"/>
                <a:cs typeface="Noto Sans"/>
              </a:rPr>
              <a:t> </a:t>
            </a:r>
            <a:r>
              <a:rPr sz="2700" spc="-65" dirty="0">
                <a:latin typeface="Noto Sans"/>
                <a:cs typeface="Noto Sans"/>
              </a:rPr>
              <a:t>the</a:t>
            </a:r>
            <a:r>
              <a:rPr sz="2700" spc="5" dirty="0">
                <a:latin typeface="Noto Sans"/>
                <a:cs typeface="Noto Sans"/>
              </a:rPr>
              <a:t> </a:t>
            </a:r>
            <a:r>
              <a:rPr sz="2700" spc="-75" dirty="0">
                <a:latin typeface="Noto Sans"/>
                <a:cs typeface="Noto Sans"/>
              </a:rPr>
              <a:t>model</a:t>
            </a:r>
            <a:r>
              <a:rPr sz="2700" dirty="0">
                <a:latin typeface="Noto Sans"/>
                <a:cs typeface="Noto Sans"/>
              </a:rPr>
              <a:t> </a:t>
            </a:r>
            <a:r>
              <a:rPr sz="2700" spc="-65" dirty="0">
                <a:latin typeface="Noto Sans"/>
                <a:cs typeface="Noto Sans"/>
              </a:rPr>
              <a:t>on</a:t>
            </a:r>
            <a:r>
              <a:rPr sz="2700" spc="5" dirty="0">
                <a:latin typeface="Noto Sans"/>
                <a:cs typeface="Noto Sans"/>
              </a:rPr>
              <a:t> </a:t>
            </a:r>
            <a:r>
              <a:rPr sz="2700" spc="-90" dirty="0">
                <a:latin typeface="Noto Sans"/>
                <a:cs typeface="Noto Sans"/>
              </a:rPr>
              <a:t>all</a:t>
            </a:r>
            <a:endParaRPr sz="2700">
              <a:latin typeface="Noto Sans"/>
              <a:cs typeface="Noto Sans"/>
            </a:endParaRPr>
          </a:p>
          <a:p>
            <a:pPr marL="290195">
              <a:lnSpc>
                <a:spcPct val="100000"/>
              </a:lnSpc>
              <a:spcBef>
                <a:spcPts val="509"/>
              </a:spcBef>
            </a:pPr>
            <a:r>
              <a:rPr sz="2700" spc="-75" dirty="0">
                <a:latin typeface="Noto Sans"/>
                <a:cs typeface="Noto Sans"/>
              </a:rPr>
              <a:t>players </a:t>
            </a:r>
            <a:r>
              <a:rPr sz="2700" spc="-95" dirty="0">
                <a:latin typeface="Noto Sans"/>
                <a:cs typeface="Noto Sans"/>
              </a:rPr>
              <a:t>from </a:t>
            </a:r>
            <a:r>
              <a:rPr sz="2700" spc="-110" dirty="0">
                <a:latin typeface="Noto Sans"/>
                <a:cs typeface="Noto Sans"/>
              </a:rPr>
              <a:t>FIFA </a:t>
            </a:r>
            <a:r>
              <a:rPr sz="2700" spc="-5" dirty="0">
                <a:latin typeface="Noto Sans"/>
                <a:cs typeface="Noto Sans"/>
              </a:rPr>
              <a:t>19 </a:t>
            </a:r>
            <a:r>
              <a:rPr sz="2700" spc="-105" dirty="0">
                <a:latin typeface="Noto Sans"/>
                <a:cs typeface="Noto Sans"/>
              </a:rPr>
              <a:t>using </a:t>
            </a:r>
            <a:r>
              <a:rPr sz="2700" spc="-70" dirty="0">
                <a:latin typeface="Noto Sans"/>
                <a:cs typeface="Noto Sans"/>
              </a:rPr>
              <a:t>their </a:t>
            </a:r>
            <a:r>
              <a:rPr sz="2700" spc="-90" dirty="0">
                <a:latin typeface="Noto Sans"/>
                <a:cs typeface="Noto Sans"/>
              </a:rPr>
              <a:t>skill</a:t>
            </a:r>
            <a:r>
              <a:rPr sz="2700" spc="459" dirty="0">
                <a:latin typeface="Noto Sans"/>
                <a:cs typeface="Noto Sans"/>
              </a:rPr>
              <a:t> </a:t>
            </a:r>
            <a:r>
              <a:rPr sz="2700" spc="-65" dirty="0">
                <a:latin typeface="Noto Sans"/>
                <a:cs typeface="Noto Sans"/>
              </a:rPr>
              <a:t>statistics.</a:t>
            </a:r>
            <a:endParaRPr sz="2700">
              <a:latin typeface="Noto Sans"/>
              <a:cs typeface="Noto Sans"/>
            </a:endParaRPr>
          </a:p>
          <a:p>
            <a:pPr marL="12700" marR="191770">
              <a:lnSpc>
                <a:spcPct val="125000"/>
              </a:lnSpc>
              <a:spcBef>
                <a:spcPts val="290"/>
              </a:spcBef>
            </a:pPr>
            <a:r>
              <a:rPr sz="2950" spc="70" dirty="0">
                <a:latin typeface="Arial"/>
                <a:cs typeface="Arial"/>
              </a:rPr>
              <a:t>The</a:t>
            </a:r>
            <a:r>
              <a:rPr sz="2950" spc="-15" dirty="0">
                <a:latin typeface="Arial"/>
                <a:cs typeface="Arial"/>
              </a:rPr>
              <a:t> </a:t>
            </a:r>
            <a:r>
              <a:rPr sz="2950" spc="75" dirty="0">
                <a:latin typeface="Arial"/>
                <a:cs typeface="Arial"/>
              </a:rPr>
              <a:t>be</a:t>
            </a:r>
            <a:r>
              <a:rPr sz="2900" spc="75" dirty="0">
                <a:latin typeface="Trebuchet MS"/>
                <a:cs typeface="Trebuchet MS"/>
              </a:rPr>
              <a:t>st</a:t>
            </a:r>
            <a:r>
              <a:rPr sz="2900" spc="-60" dirty="0">
                <a:latin typeface="Trebuchet MS"/>
                <a:cs typeface="Trebuchet MS"/>
              </a:rPr>
              <a:t> </a:t>
            </a:r>
            <a:r>
              <a:rPr sz="2900" spc="125" dirty="0">
                <a:latin typeface="Trebuchet MS"/>
                <a:cs typeface="Trebuchet MS"/>
              </a:rPr>
              <a:t>st</a:t>
            </a:r>
            <a:r>
              <a:rPr sz="2950" spc="125" dirty="0">
                <a:latin typeface="Arial"/>
                <a:cs typeface="Arial"/>
              </a:rPr>
              <a:t>aff</a:t>
            </a:r>
            <a:r>
              <a:rPr sz="2950" spc="-15" dirty="0">
                <a:latin typeface="Arial"/>
                <a:cs typeface="Arial"/>
              </a:rPr>
              <a:t> </a:t>
            </a:r>
            <a:r>
              <a:rPr sz="2950" spc="95" dirty="0">
                <a:latin typeface="Arial"/>
                <a:cs typeface="Arial"/>
              </a:rPr>
              <a:t>al</a:t>
            </a:r>
            <a:r>
              <a:rPr sz="2900" spc="95" dirty="0">
                <a:latin typeface="Trebuchet MS"/>
                <a:cs typeface="Trebuchet MS"/>
              </a:rPr>
              <a:t>w</a:t>
            </a:r>
            <a:r>
              <a:rPr sz="2950" spc="95" dirty="0">
                <a:latin typeface="Arial"/>
                <a:cs typeface="Arial"/>
              </a:rPr>
              <a:t>a</a:t>
            </a:r>
            <a:r>
              <a:rPr sz="2900" spc="95" dirty="0">
                <a:latin typeface="Trebuchet MS"/>
                <a:cs typeface="Trebuchet MS"/>
              </a:rPr>
              <a:t>ys</a:t>
            </a:r>
            <a:r>
              <a:rPr sz="2900" spc="-60" dirty="0">
                <a:latin typeface="Trebuchet MS"/>
                <a:cs typeface="Trebuchet MS"/>
              </a:rPr>
              <a:t> </a:t>
            </a:r>
            <a:r>
              <a:rPr sz="2950" spc="120" dirty="0">
                <a:latin typeface="Arial"/>
                <a:cs typeface="Arial"/>
              </a:rPr>
              <a:t>help</a:t>
            </a:r>
            <a:r>
              <a:rPr sz="2950" spc="-10" dirty="0">
                <a:latin typeface="Arial"/>
                <a:cs typeface="Arial"/>
              </a:rPr>
              <a:t> </a:t>
            </a:r>
            <a:r>
              <a:rPr sz="2900" spc="70" dirty="0">
                <a:latin typeface="Trebuchet MS"/>
                <a:cs typeface="Trebuchet MS"/>
              </a:rPr>
              <a:t>t</a:t>
            </a:r>
            <a:r>
              <a:rPr sz="2950" spc="70" dirty="0">
                <a:latin typeface="Arial"/>
                <a:cs typeface="Arial"/>
              </a:rPr>
              <a:t>hei</a:t>
            </a:r>
            <a:r>
              <a:rPr sz="2900" spc="70" dirty="0">
                <a:latin typeface="Trebuchet MS"/>
                <a:cs typeface="Trebuchet MS"/>
              </a:rPr>
              <a:t>r</a:t>
            </a:r>
            <a:r>
              <a:rPr sz="2900" spc="-65" dirty="0">
                <a:latin typeface="Trebuchet MS"/>
                <a:cs typeface="Trebuchet MS"/>
              </a:rPr>
              <a:t> </a:t>
            </a:r>
            <a:r>
              <a:rPr sz="2950" spc="110" dirty="0">
                <a:latin typeface="Arial"/>
                <a:cs typeface="Arial"/>
              </a:rPr>
              <a:t>pla</a:t>
            </a:r>
            <a:r>
              <a:rPr sz="2900" spc="110" dirty="0">
                <a:latin typeface="Trebuchet MS"/>
                <a:cs typeface="Trebuchet MS"/>
              </a:rPr>
              <a:t>y</a:t>
            </a:r>
            <a:r>
              <a:rPr sz="2950" spc="110" dirty="0">
                <a:latin typeface="Arial"/>
                <a:cs typeface="Arial"/>
              </a:rPr>
              <a:t>e</a:t>
            </a:r>
            <a:r>
              <a:rPr sz="2900" spc="110" dirty="0">
                <a:latin typeface="Trebuchet MS"/>
                <a:cs typeface="Trebuchet MS"/>
              </a:rPr>
              <a:t>rs</a:t>
            </a:r>
            <a:r>
              <a:rPr sz="2900" spc="-60" dirty="0">
                <a:latin typeface="Trebuchet MS"/>
                <a:cs typeface="Trebuchet MS"/>
              </a:rPr>
              <a:t> </a:t>
            </a:r>
            <a:r>
              <a:rPr sz="2950" spc="55" dirty="0">
                <a:latin typeface="Arial"/>
                <a:cs typeface="Arial"/>
              </a:rPr>
              <a:t>g</a:t>
            </a:r>
            <a:r>
              <a:rPr sz="2900" spc="55" dirty="0">
                <a:latin typeface="Trebuchet MS"/>
                <a:cs typeface="Trebuchet MS"/>
              </a:rPr>
              <a:t>r</a:t>
            </a:r>
            <a:r>
              <a:rPr sz="2950" spc="55" dirty="0">
                <a:latin typeface="Arial"/>
                <a:cs typeface="Arial"/>
              </a:rPr>
              <a:t>o</a:t>
            </a:r>
            <a:r>
              <a:rPr sz="2900" spc="55" dirty="0">
                <a:latin typeface="Trebuchet MS"/>
                <a:cs typeface="Trebuchet MS"/>
              </a:rPr>
              <a:t>w</a:t>
            </a:r>
            <a:r>
              <a:rPr sz="2700" spc="55" dirty="0">
                <a:latin typeface="Verdana"/>
                <a:cs typeface="Verdana"/>
              </a:rPr>
              <a:t>,</a:t>
            </a:r>
            <a:r>
              <a:rPr sz="2700" spc="-145" dirty="0">
                <a:latin typeface="Verdana"/>
                <a:cs typeface="Verdana"/>
              </a:rPr>
              <a:t> </a:t>
            </a:r>
            <a:r>
              <a:rPr sz="2950" spc="60" dirty="0">
                <a:latin typeface="Arial"/>
                <a:cs typeface="Arial"/>
              </a:rPr>
              <a:t>can</a:t>
            </a:r>
            <a:r>
              <a:rPr sz="2950" spc="-10" dirty="0">
                <a:latin typeface="Arial"/>
                <a:cs typeface="Arial"/>
              </a:rPr>
              <a:t> </a:t>
            </a:r>
            <a:r>
              <a:rPr sz="2900" spc="145" dirty="0">
                <a:latin typeface="Trebuchet MS"/>
                <a:cs typeface="Trebuchet MS"/>
              </a:rPr>
              <a:t>y</a:t>
            </a:r>
            <a:r>
              <a:rPr sz="2950" spc="145" dirty="0">
                <a:latin typeface="Arial"/>
                <a:cs typeface="Arial"/>
              </a:rPr>
              <a:t>o</a:t>
            </a:r>
            <a:r>
              <a:rPr sz="2900" spc="145" dirty="0">
                <a:latin typeface="Trebuchet MS"/>
                <a:cs typeface="Trebuchet MS"/>
              </a:rPr>
              <a:t>u</a:t>
            </a:r>
            <a:r>
              <a:rPr sz="2900" spc="-60" dirty="0">
                <a:latin typeface="Trebuchet MS"/>
                <a:cs typeface="Trebuchet MS"/>
              </a:rPr>
              <a:t> </a:t>
            </a:r>
            <a:r>
              <a:rPr sz="2950" spc="110" dirty="0">
                <a:latin typeface="Arial"/>
                <a:cs typeface="Arial"/>
              </a:rPr>
              <a:t>iden</a:t>
            </a:r>
            <a:r>
              <a:rPr sz="2900" spc="110" dirty="0">
                <a:latin typeface="Trebuchet MS"/>
                <a:cs typeface="Trebuchet MS"/>
              </a:rPr>
              <a:t>t</a:t>
            </a:r>
            <a:r>
              <a:rPr sz="2950" spc="110" dirty="0">
                <a:latin typeface="Arial"/>
                <a:cs typeface="Arial"/>
              </a:rPr>
              <a:t>if</a:t>
            </a:r>
            <a:r>
              <a:rPr sz="2900" spc="110" dirty="0">
                <a:latin typeface="Trebuchet MS"/>
                <a:cs typeface="Trebuchet MS"/>
              </a:rPr>
              <a:t>y</a:t>
            </a:r>
            <a:r>
              <a:rPr sz="2900" spc="-65" dirty="0">
                <a:latin typeface="Trebuchet MS"/>
                <a:cs typeface="Trebuchet MS"/>
              </a:rPr>
              <a:t> </a:t>
            </a:r>
            <a:r>
              <a:rPr sz="2900" spc="10" dirty="0">
                <a:latin typeface="Trebuchet MS"/>
                <a:cs typeface="Trebuchet MS"/>
              </a:rPr>
              <a:t>t</a:t>
            </a:r>
            <a:r>
              <a:rPr sz="2950" spc="10" dirty="0">
                <a:latin typeface="Arial"/>
                <a:cs typeface="Arial"/>
              </a:rPr>
              <a:t>ha</a:t>
            </a:r>
            <a:r>
              <a:rPr sz="2900" spc="10" dirty="0">
                <a:latin typeface="Trebuchet MS"/>
                <a:cs typeface="Trebuchet MS"/>
              </a:rPr>
              <a:t>t</a:t>
            </a:r>
            <a:r>
              <a:rPr sz="2900" spc="-60" dirty="0">
                <a:latin typeface="Trebuchet MS"/>
                <a:cs typeface="Trebuchet MS"/>
              </a:rPr>
              <a:t> </a:t>
            </a:r>
            <a:r>
              <a:rPr sz="2900" spc="125" dirty="0">
                <a:latin typeface="Trebuchet MS"/>
                <a:cs typeface="Trebuchet MS"/>
              </a:rPr>
              <a:t>us</a:t>
            </a:r>
            <a:r>
              <a:rPr sz="2950" spc="125" dirty="0">
                <a:latin typeface="Arial"/>
                <a:cs typeface="Arial"/>
              </a:rPr>
              <a:t>ing  </a:t>
            </a:r>
            <a:r>
              <a:rPr sz="2950" spc="105" dirty="0">
                <a:latin typeface="Arial"/>
                <a:cs typeface="Arial"/>
              </a:rPr>
              <a:t>hi</a:t>
            </a:r>
            <a:r>
              <a:rPr sz="2900" spc="105" dirty="0">
                <a:latin typeface="Trebuchet MS"/>
                <a:cs typeface="Trebuchet MS"/>
              </a:rPr>
              <a:t>st</a:t>
            </a:r>
            <a:r>
              <a:rPr sz="2950" spc="105" dirty="0">
                <a:latin typeface="Arial"/>
                <a:cs typeface="Arial"/>
              </a:rPr>
              <a:t>o</a:t>
            </a:r>
            <a:r>
              <a:rPr sz="2900" spc="105" dirty="0">
                <a:latin typeface="Trebuchet MS"/>
                <a:cs typeface="Trebuchet MS"/>
              </a:rPr>
              <a:t>r</a:t>
            </a:r>
            <a:r>
              <a:rPr sz="2950" spc="105" dirty="0">
                <a:latin typeface="Arial"/>
                <a:cs typeface="Arial"/>
              </a:rPr>
              <a:t>ical</a:t>
            </a:r>
            <a:r>
              <a:rPr sz="2950" spc="-20" dirty="0">
                <a:latin typeface="Arial"/>
                <a:cs typeface="Arial"/>
              </a:rPr>
              <a:t> </a:t>
            </a:r>
            <a:r>
              <a:rPr sz="2950" spc="35" dirty="0">
                <a:latin typeface="Arial"/>
                <a:cs typeface="Arial"/>
              </a:rPr>
              <a:t>da</a:t>
            </a:r>
            <a:r>
              <a:rPr sz="2900" spc="35" dirty="0">
                <a:latin typeface="Trebuchet MS"/>
                <a:cs typeface="Trebuchet MS"/>
              </a:rPr>
              <a:t>t</a:t>
            </a:r>
            <a:r>
              <a:rPr sz="2950" spc="35" dirty="0">
                <a:latin typeface="Arial"/>
                <a:cs typeface="Arial"/>
              </a:rPr>
              <a:t>a</a:t>
            </a:r>
            <a:r>
              <a:rPr sz="2700" spc="35" dirty="0">
                <a:latin typeface="Verdana"/>
                <a:cs typeface="Verdana"/>
              </a:rPr>
              <a:t>?</a:t>
            </a:r>
            <a:endParaRPr sz="2700">
              <a:latin typeface="Verdana"/>
              <a:cs typeface="Verdana"/>
            </a:endParaRPr>
          </a:p>
          <a:p>
            <a:pPr marL="290195">
              <a:lnSpc>
                <a:spcPct val="100000"/>
              </a:lnSpc>
              <a:spcBef>
                <a:spcPts val="245"/>
              </a:spcBef>
            </a:pPr>
            <a:r>
              <a:rPr sz="2700" spc="-65" dirty="0">
                <a:latin typeface="Noto Sans"/>
                <a:cs typeface="Noto Sans"/>
              </a:rPr>
              <a:t>Calculate</a:t>
            </a:r>
            <a:r>
              <a:rPr sz="2700" dirty="0">
                <a:latin typeface="Noto Sans"/>
                <a:cs typeface="Noto Sans"/>
              </a:rPr>
              <a:t> </a:t>
            </a:r>
            <a:r>
              <a:rPr sz="2700" spc="-65" dirty="0">
                <a:latin typeface="Noto Sans"/>
                <a:cs typeface="Noto Sans"/>
              </a:rPr>
              <a:t>the</a:t>
            </a:r>
            <a:r>
              <a:rPr sz="2700" spc="5" dirty="0">
                <a:latin typeface="Noto Sans"/>
                <a:cs typeface="Noto Sans"/>
              </a:rPr>
              <a:t> </a:t>
            </a:r>
            <a:r>
              <a:rPr sz="2700" spc="-95" dirty="0">
                <a:latin typeface="Noto Sans"/>
                <a:cs typeface="Noto Sans"/>
              </a:rPr>
              <a:t>rank</a:t>
            </a:r>
            <a:r>
              <a:rPr sz="2700" dirty="0">
                <a:latin typeface="Noto Sans"/>
                <a:cs typeface="Noto Sans"/>
              </a:rPr>
              <a:t> </a:t>
            </a:r>
            <a:r>
              <a:rPr sz="2700" spc="-90" dirty="0">
                <a:latin typeface="Noto Sans"/>
                <a:cs typeface="Noto Sans"/>
              </a:rPr>
              <a:t>of</a:t>
            </a:r>
            <a:r>
              <a:rPr sz="2700" spc="5" dirty="0">
                <a:latin typeface="Noto Sans"/>
                <a:cs typeface="Noto Sans"/>
              </a:rPr>
              <a:t> </a:t>
            </a:r>
            <a:r>
              <a:rPr sz="2700" spc="-65" dirty="0">
                <a:latin typeface="Noto Sans"/>
                <a:cs typeface="Noto Sans"/>
              </a:rPr>
              <a:t>the</a:t>
            </a:r>
            <a:r>
              <a:rPr sz="2700" spc="5" dirty="0">
                <a:latin typeface="Noto Sans"/>
                <a:cs typeface="Noto Sans"/>
              </a:rPr>
              <a:t> </a:t>
            </a:r>
            <a:r>
              <a:rPr sz="2700" spc="-55" dirty="0">
                <a:latin typeface="Noto Sans"/>
                <a:cs typeface="Noto Sans"/>
              </a:rPr>
              <a:t>clubs</a:t>
            </a:r>
            <a:r>
              <a:rPr sz="2700" dirty="0">
                <a:latin typeface="Noto Sans"/>
                <a:cs typeface="Noto Sans"/>
              </a:rPr>
              <a:t> </a:t>
            </a:r>
            <a:r>
              <a:rPr sz="2700" spc="-105" dirty="0">
                <a:latin typeface="Noto Sans"/>
                <a:cs typeface="Noto Sans"/>
              </a:rPr>
              <a:t>using</a:t>
            </a:r>
            <a:r>
              <a:rPr sz="2700" spc="5" dirty="0">
                <a:latin typeface="Noto Sans"/>
                <a:cs typeface="Noto Sans"/>
              </a:rPr>
              <a:t> </a:t>
            </a:r>
            <a:r>
              <a:rPr sz="2700" spc="-75" dirty="0">
                <a:latin typeface="Noto Sans"/>
                <a:cs typeface="Noto Sans"/>
              </a:rPr>
              <a:t>data</a:t>
            </a:r>
            <a:r>
              <a:rPr sz="2700" dirty="0">
                <a:latin typeface="Noto Sans"/>
                <a:cs typeface="Noto Sans"/>
              </a:rPr>
              <a:t> </a:t>
            </a:r>
            <a:r>
              <a:rPr sz="2700" spc="-95" dirty="0">
                <a:latin typeface="Noto Sans"/>
                <a:cs typeface="Noto Sans"/>
              </a:rPr>
              <a:t>from</a:t>
            </a:r>
            <a:r>
              <a:rPr sz="2700" spc="5" dirty="0">
                <a:latin typeface="Noto Sans"/>
                <a:cs typeface="Noto Sans"/>
              </a:rPr>
              <a:t> </a:t>
            </a:r>
            <a:r>
              <a:rPr sz="2700" spc="-5" dirty="0">
                <a:latin typeface="Noto Sans"/>
                <a:cs typeface="Noto Sans"/>
              </a:rPr>
              <a:t>2015</a:t>
            </a:r>
            <a:r>
              <a:rPr sz="2700" spc="5" dirty="0">
                <a:latin typeface="Noto Sans"/>
                <a:cs typeface="Noto Sans"/>
              </a:rPr>
              <a:t> </a:t>
            </a:r>
            <a:r>
              <a:rPr sz="2700" spc="-65" dirty="0">
                <a:latin typeface="Noto Sans"/>
                <a:cs typeface="Noto Sans"/>
              </a:rPr>
              <a:t>to</a:t>
            </a:r>
            <a:r>
              <a:rPr sz="2700" dirty="0">
                <a:latin typeface="Noto Sans"/>
                <a:cs typeface="Noto Sans"/>
              </a:rPr>
              <a:t> </a:t>
            </a:r>
            <a:r>
              <a:rPr sz="2700" spc="-5" dirty="0">
                <a:latin typeface="Noto Sans"/>
                <a:cs typeface="Noto Sans"/>
              </a:rPr>
              <a:t>2020</a:t>
            </a:r>
            <a:r>
              <a:rPr sz="2700" spc="5" dirty="0">
                <a:latin typeface="Noto Sans"/>
                <a:cs typeface="Noto Sans"/>
              </a:rPr>
              <a:t> </a:t>
            </a:r>
            <a:r>
              <a:rPr sz="2700" spc="-80" dirty="0">
                <a:latin typeface="Noto Sans"/>
                <a:cs typeface="Noto Sans"/>
              </a:rPr>
              <a:t>according</a:t>
            </a:r>
            <a:r>
              <a:rPr sz="2700" dirty="0">
                <a:latin typeface="Noto Sans"/>
                <a:cs typeface="Noto Sans"/>
              </a:rPr>
              <a:t> </a:t>
            </a:r>
            <a:r>
              <a:rPr sz="2700" spc="-65" dirty="0">
                <a:latin typeface="Noto Sans"/>
                <a:cs typeface="Noto Sans"/>
              </a:rPr>
              <a:t>to</a:t>
            </a:r>
            <a:r>
              <a:rPr sz="2700" spc="5" dirty="0">
                <a:latin typeface="Noto Sans"/>
                <a:cs typeface="Noto Sans"/>
              </a:rPr>
              <a:t> </a:t>
            </a:r>
            <a:r>
              <a:rPr sz="2700" spc="-55" dirty="0">
                <a:latin typeface="Noto Sans"/>
                <a:cs typeface="Noto Sans"/>
              </a:rPr>
              <a:t>best</a:t>
            </a:r>
            <a:endParaRPr sz="2700">
              <a:latin typeface="Noto Sans"/>
              <a:cs typeface="Noto Sans"/>
            </a:endParaRPr>
          </a:p>
          <a:p>
            <a:pPr marL="290195">
              <a:lnSpc>
                <a:spcPct val="100000"/>
              </a:lnSpc>
              <a:spcBef>
                <a:spcPts val="509"/>
              </a:spcBef>
            </a:pPr>
            <a:r>
              <a:rPr sz="2700" spc="-60" dirty="0">
                <a:latin typeface="Noto Sans"/>
                <a:cs typeface="Noto Sans"/>
              </a:rPr>
              <a:t>increase </a:t>
            </a:r>
            <a:r>
              <a:rPr sz="2700" spc="-85" dirty="0">
                <a:latin typeface="Noto Sans"/>
                <a:cs typeface="Noto Sans"/>
              </a:rPr>
              <a:t>in </a:t>
            </a:r>
            <a:r>
              <a:rPr sz="2700" spc="-80" dirty="0">
                <a:latin typeface="Noto Sans"/>
                <a:cs typeface="Noto Sans"/>
              </a:rPr>
              <a:t>player </a:t>
            </a:r>
            <a:r>
              <a:rPr sz="2700" spc="-60" dirty="0">
                <a:latin typeface="Noto Sans"/>
                <a:cs typeface="Noto Sans"/>
              </a:rPr>
              <a:t>statistics </a:t>
            </a:r>
            <a:r>
              <a:rPr sz="2700" spc="-75" dirty="0">
                <a:latin typeface="Noto Sans"/>
                <a:cs typeface="Noto Sans"/>
              </a:rPr>
              <a:t>and</a:t>
            </a:r>
            <a:r>
              <a:rPr sz="2700" spc="280" dirty="0">
                <a:latin typeface="Noto Sans"/>
                <a:cs typeface="Noto Sans"/>
              </a:rPr>
              <a:t> </a:t>
            </a:r>
            <a:r>
              <a:rPr sz="2700" spc="-85" dirty="0">
                <a:latin typeface="Noto Sans"/>
                <a:cs typeface="Noto Sans"/>
              </a:rPr>
              <a:t>value.</a:t>
            </a:r>
            <a:endParaRPr sz="27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34345" y="1"/>
            <a:ext cx="10353675" cy="10287000"/>
          </a:xfrm>
          <a:custGeom>
            <a:avLst/>
            <a:gdLst/>
            <a:ahLst/>
            <a:cxnLst/>
            <a:rect l="l" t="t" r="r" b="b"/>
            <a:pathLst>
              <a:path w="10353675" h="10287000">
                <a:moveTo>
                  <a:pt x="0" y="10287000"/>
                </a:moveTo>
                <a:lnTo>
                  <a:pt x="10353654" y="10287000"/>
                </a:lnTo>
                <a:lnTo>
                  <a:pt x="10353654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AFA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"/>
            <a:ext cx="18284825" cy="10287000"/>
            <a:chOff x="0" y="1"/>
            <a:chExt cx="18284825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7"/>
              <a:ext cx="7934959" cy="10287000"/>
            </a:xfrm>
            <a:custGeom>
              <a:avLst/>
              <a:gdLst/>
              <a:ahLst/>
              <a:cxnLst/>
              <a:rect l="l" t="t" r="r" b="b"/>
              <a:pathLst>
                <a:path w="7934959" h="10287000">
                  <a:moveTo>
                    <a:pt x="7934345" y="10286984"/>
                  </a:moveTo>
                  <a:lnTo>
                    <a:pt x="0" y="10286984"/>
                  </a:lnTo>
                  <a:lnTo>
                    <a:pt x="0" y="0"/>
                  </a:lnTo>
                  <a:lnTo>
                    <a:pt x="7934345" y="0"/>
                  </a:lnTo>
                  <a:lnTo>
                    <a:pt x="7934345" y="10286984"/>
                  </a:lnTo>
                  <a:close/>
                </a:path>
              </a:pathLst>
            </a:custGeom>
            <a:solidFill>
              <a:srgbClr val="000000">
                <a:alpha val="8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30774" y="1"/>
              <a:ext cx="10353659" cy="102855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7237" y="3701216"/>
              <a:ext cx="95250" cy="952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7237" y="5900439"/>
              <a:ext cx="95250" cy="952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7237" y="6310014"/>
              <a:ext cx="95250" cy="952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8787" y="520816"/>
            <a:ext cx="6744970" cy="1048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25" dirty="0"/>
              <a:t>INTRODUCTION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58787" y="1443407"/>
            <a:ext cx="7194550" cy="5900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PART </a:t>
            </a:r>
            <a:r>
              <a:rPr sz="2200" spc="60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200" spc="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3200">
              <a:latin typeface="Arial"/>
              <a:cs typeface="Arial"/>
            </a:endParaRPr>
          </a:p>
          <a:p>
            <a:pPr marL="12700" marR="897890">
              <a:lnSpc>
                <a:spcPct val="116500"/>
              </a:lnSpc>
              <a:spcBef>
                <a:spcPts val="2555"/>
              </a:spcBef>
            </a:pPr>
            <a:r>
              <a:rPr sz="2950" spc="210" dirty="0">
                <a:solidFill>
                  <a:srgbClr val="00948F"/>
                </a:solidFill>
                <a:latin typeface="Arial"/>
                <a:cs typeface="Arial"/>
              </a:rPr>
              <a:t>Who</a:t>
            </a:r>
            <a:r>
              <a:rPr sz="2950" spc="-60" dirty="0">
                <a:solidFill>
                  <a:srgbClr val="00948F"/>
                </a:solidFill>
                <a:latin typeface="Arial"/>
                <a:cs typeface="Arial"/>
              </a:rPr>
              <a:t> </a:t>
            </a:r>
            <a:r>
              <a:rPr sz="2950" spc="204" dirty="0">
                <a:solidFill>
                  <a:srgbClr val="00948F"/>
                </a:solidFill>
                <a:latin typeface="Arial"/>
                <a:cs typeface="Arial"/>
              </a:rPr>
              <a:t>i</a:t>
            </a:r>
            <a:r>
              <a:rPr sz="2900" spc="204" dirty="0">
                <a:solidFill>
                  <a:srgbClr val="00948F"/>
                </a:solidFill>
                <a:latin typeface="Trebuchet MS"/>
                <a:cs typeface="Trebuchet MS"/>
              </a:rPr>
              <a:t>s</a:t>
            </a:r>
            <a:r>
              <a:rPr sz="2900" spc="-114" dirty="0">
                <a:solidFill>
                  <a:srgbClr val="00948F"/>
                </a:solidFill>
                <a:latin typeface="Trebuchet MS"/>
                <a:cs typeface="Trebuchet MS"/>
              </a:rPr>
              <a:t> </a:t>
            </a:r>
            <a:r>
              <a:rPr sz="2900" spc="75" dirty="0">
                <a:solidFill>
                  <a:srgbClr val="00948F"/>
                </a:solidFill>
                <a:latin typeface="Trebuchet MS"/>
                <a:cs typeface="Trebuchet MS"/>
              </a:rPr>
              <a:t>t</a:t>
            </a:r>
            <a:r>
              <a:rPr sz="2950" spc="75" dirty="0">
                <a:solidFill>
                  <a:srgbClr val="00948F"/>
                </a:solidFill>
                <a:latin typeface="Arial"/>
                <a:cs typeface="Arial"/>
              </a:rPr>
              <a:t>he</a:t>
            </a:r>
            <a:r>
              <a:rPr sz="2950" spc="-60" dirty="0">
                <a:solidFill>
                  <a:srgbClr val="00948F"/>
                </a:solidFill>
                <a:latin typeface="Arial"/>
                <a:cs typeface="Arial"/>
              </a:rPr>
              <a:t> </a:t>
            </a:r>
            <a:r>
              <a:rPr sz="2950" spc="120" dirty="0">
                <a:solidFill>
                  <a:srgbClr val="00948F"/>
                </a:solidFill>
                <a:latin typeface="Arial"/>
                <a:cs typeface="Arial"/>
              </a:rPr>
              <a:t>be</a:t>
            </a:r>
            <a:r>
              <a:rPr sz="2900" spc="120" dirty="0">
                <a:solidFill>
                  <a:srgbClr val="00948F"/>
                </a:solidFill>
                <a:latin typeface="Trebuchet MS"/>
                <a:cs typeface="Trebuchet MS"/>
              </a:rPr>
              <a:t>st</a:t>
            </a:r>
            <a:r>
              <a:rPr sz="2900" spc="-114" dirty="0">
                <a:solidFill>
                  <a:srgbClr val="00948F"/>
                </a:solidFill>
                <a:latin typeface="Trebuchet MS"/>
                <a:cs typeface="Trebuchet MS"/>
              </a:rPr>
              <a:t> </a:t>
            </a:r>
            <a:r>
              <a:rPr sz="2950" spc="125" dirty="0">
                <a:solidFill>
                  <a:srgbClr val="00948F"/>
                </a:solidFill>
                <a:latin typeface="Arial"/>
                <a:cs typeface="Arial"/>
              </a:rPr>
              <a:t>pla</a:t>
            </a:r>
            <a:r>
              <a:rPr sz="2900" spc="125" dirty="0">
                <a:solidFill>
                  <a:srgbClr val="00948F"/>
                </a:solidFill>
                <a:latin typeface="Trebuchet MS"/>
                <a:cs typeface="Trebuchet MS"/>
              </a:rPr>
              <a:t>y</a:t>
            </a:r>
            <a:r>
              <a:rPr sz="2950" spc="125" dirty="0">
                <a:solidFill>
                  <a:srgbClr val="00948F"/>
                </a:solidFill>
                <a:latin typeface="Arial"/>
                <a:cs typeface="Arial"/>
              </a:rPr>
              <a:t>e</a:t>
            </a:r>
            <a:r>
              <a:rPr sz="2900" spc="125" dirty="0">
                <a:solidFill>
                  <a:srgbClr val="00948F"/>
                </a:solidFill>
                <a:latin typeface="Trebuchet MS"/>
                <a:cs typeface="Trebuchet MS"/>
              </a:rPr>
              <a:t>r</a:t>
            </a:r>
            <a:r>
              <a:rPr sz="2900" spc="-114" dirty="0">
                <a:solidFill>
                  <a:srgbClr val="00948F"/>
                </a:solidFill>
                <a:latin typeface="Trebuchet MS"/>
                <a:cs typeface="Trebuchet MS"/>
              </a:rPr>
              <a:t> </a:t>
            </a:r>
            <a:r>
              <a:rPr sz="2950" spc="170" dirty="0">
                <a:solidFill>
                  <a:srgbClr val="00948F"/>
                </a:solidFill>
                <a:latin typeface="Arial"/>
                <a:cs typeface="Arial"/>
              </a:rPr>
              <a:t>in</a:t>
            </a:r>
            <a:r>
              <a:rPr sz="2950" spc="-60" dirty="0">
                <a:solidFill>
                  <a:srgbClr val="00948F"/>
                </a:solidFill>
                <a:latin typeface="Arial"/>
                <a:cs typeface="Arial"/>
              </a:rPr>
              <a:t> </a:t>
            </a:r>
            <a:r>
              <a:rPr sz="2900" spc="75" dirty="0">
                <a:solidFill>
                  <a:srgbClr val="00948F"/>
                </a:solidFill>
                <a:latin typeface="Trebuchet MS"/>
                <a:cs typeface="Trebuchet MS"/>
              </a:rPr>
              <a:t>t</a:t>
            </a:r>
            <a:r>
              <a:rPr sz="2950" spc="75" dirty="0">
                <a:solidFill>
                  <a:srgbClr val="00948F"/>
                </a:solidFill>
                <a:latin typeface="Arial"/>
                <a:cs typeface="Arial"/>
              </a:rPr>
              <a:t>he</a:t>
            </a:r>
            <a:r>
              <a:rPr sz="2950" spc="-60" dirty="0">
                <a:solidFill>
                  <a:srgbClr val="00948F"/>
                </a:solidFill>
                <a:latin typeface="Arial"/>
                <a:cs typeface="Arial"/>
              </a:rPr>
              <a:t> </a:t>
            </a:r>
            <a:r>
              <a:rPr sz="2900" spc="160" dirty="0">
                <a:solidFill>
                  <a:srgbClr val="00948F"/>
                </a:solidFill>
                <a:latin typeface="Trebuchet MS"/>
                <a:cs typeface="Trebuchet MS"/>
              </a:rPr>
              <a:t>w</a:t>
            </a:r>
            <a:r>
              <a:rPr sz="2950" spc="160" dirty="0">
                <a:solidFill>
                  <a:srgbClr val="00948F"/>
                </a:solidFill>
                <a:latin typeface="Arial"/>
                <a:cs typeface="Arial"/>
              </a:rPr>
              <a:t>o</a:t>
            </a:r>
            <a:r>
              <a:rPr sz="2900" spc="160" dirty="0">
                <a:solidFill>
                  <a:srgbClr val="00948F"/>
                </a:solidFill>
                <a:latin typeface="Trebuchet MS"/>
                <a:cs typeface="Trebuchet MS"/>
              </a:rPr>
              <a:t>r</a:t>
            </a:r>
            <a:r>
              <a:rPr sz="2950" spc="160" dirty="0">
                <a:solidFill>
                  <a:srgbClr val="00948F"/>
                </a:solidFill>
                <a:latin typeface="Arial"/>
                <a:cs typeface="Arial"/>
              </a:rPr>
              <a:t>ld  </a:t>
            </a:r>
            <a:r>
              <a:rPr sz="2950" spc="105" dirty="0">
                <a:solidFill>
                  <a:srgbClr val="00948F"/>
                </a:solidFill>
                <a:latin typeface="Arial"/>
                <a:cs typeface="Arial"/>
              </a:rPr>
              <a:t>acco</a:t>
            </a:r>
            <a:r>
              <a:rPr sz="2900" spc="105" dirty="0">
                <a:solidFill>
                  <a:srgbClr val="00948F"/>
                </a:solidFill>
                <a:latin typeface="Trebuchet MS"/>
                <a:cs typeface="Trebuchet MS"/>
              </a:rPr>
              <a:t>r</a:t>
            </a:r>
            <a:r>
              <a:rPr sz="2950" spc="105" dirty="0">
                <a:solidFill>
                  <a:srgbClr val="00948F"/>
                </a:solidFill>
                <a:latin typeface="Arial"/>
                <a:cs typeface="Arial"/>
              </a:rPr>
              <a:t>ding </a:t>
            </a:r>
            <a:r>
              <a:rPr sz="2900" spc="70" dirty="0">
                <a:solidFill>
                  <a:srgbClr val="00948F"/>
                </a:solidFill>
                <a:latin typeface="Trebuchet MS"/>
                <a:cs typeface="Trebuchet MS"/>
              </a:rPr>
              <a:t>t</a:t>
            </a:r>
            <a:r>
              <a:rPr sz="2950" spc="70" dirty="0">
                <a:solidFill>
                  <a:srgbClr val="00948F"/>
                </a:solidFill>
                <a:latin typeface="Arial"/>
                <a:cs typeface="Arial"/>
              </a:rPr>
              <a:t>o </a:t>
            </a:r>
            <a:r>
              <a:rPr sz="2900" spc="165" dirty="0">
                <a:solidFill>
                  <a:srgbClr val="00948F"/>
                </a:solidFill>
                <a:latin typeface="Trebuchet MS"/>
                <a:cs typeface="Trebuchet MS"/>
              </a:rPr>
              <a:t>y</a:t>
            </a:r>
            <a:r>
              <a:rPr sz="2950" spc="165" dirty="0">
                <a:solidFill>
                  <a:srgbClr val="00948F"/>
                </a:solidFill>
                <a:latin typeface="Arial"/>
                <a:cs typeface="Arial"/>
              </a:rPr>
              <a:t>o</a:t>
            </a:r>
            <a:r>
              <a:rPr sz="2900" spc="165" dirty="0">
                <a:solidFill>
                  <a:srgbClr val="00948F"/>
                </a:solidFill>
                <a:latin typeface="Trebuchet MS"/>
                <a:cs typeface="Trebuchet MS"/>
              </a:rPr>
              <a:t>ur</a:t>
            </a:r>
            <a:r>
              <a:rPr sz="2900" spc="-405" dirty="0">
                <a:solidFill>
                  <a:srgbClr val="00948F"/>
                </a:solidFill>
                <a:latin typeface="Trebuchet MS"/>
                <a:cs typeface="Trebuchet MS"/>
              </a:rPr>
              <a:t> </a:t>
            </a:r>
            <a:r>
              <a:rPr sz="2950" spc="145" dirty="0">
                <a:solidFill>
                  <a:srgbClr val="00948F"/>
                </a:solidFill>
                <a:latin typeface="Arial"/>
                <a:cs typeface="Arial"/>
              </a:rPr>
              <a:t>anal</a:t>
            </a:r>
            <a:r>
              <a:rPr sz="2900" spc="145" dirty="0">
                <a:solidFill>
                  <a:srgbClr val="00948F"/>
                </a:solidFill>
                <a:latin typeface="Trebuchet MS"/>
                <a:cs typeface="Trebuchet MS"/>
              </a:rPr>
              <a:t>ys</a:t>
            </a:r>
            <a:r>
              <a:rPr sz="2950" spc="145" dirty="0">
                <a:solidFill>
                  <a:srgbClr val="00948F"/>
                </a:solidFill>
                <a:latin typeface="Arial"/>
                <a:cs typeface="Arial"/>
              </a:rPr>
              <a:t>i</a:t>
            </a:r>
            <a:r>
              <a:rPr sz="2900" spc="145" dirty="0">
                <a:solidFill>
                  <a:srgbClr val="00948F"/>
                </a:solidFill>
                <a:latin typeface="Trebuchet MS"/>
                <a:cs typeface="Trebuchet MS"/>
              </a:rPr>
              <a:t>s</a:t>
            </a:r>
            <a:r>
              <a:rPr sz="2700" spc="145" dirty="0">
                <a:solidFill>
                  <a:srgbClr val="00948F"/>
                </a:solidFill>
                <a:latin typeface="Arial"/>
                <a:cs typeface="Arial"/>
              </a:rPr>
              <a:t>?</a:t>
            </a:r>
            <a:endParaRPr sz="2700">
              <a:latin typeface="Arial"/>
              <a:cs typeface="Arial"/>
            </a:endParaRPr>
          </a:p>
          <a:p>
            <a:pPr marL="551815" marR="5080">
              <a:lnSpc>
                <a:spcPct val="116799"/>
              </a:lnSpc>
              <a:spcBef>
                <a:spcPts val="1365"/>
              </a:spcBef>
            </a:pPr>
            <a:r>
              <a:rPr sz="2300" spc="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250" spc="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10" dirty="0">
                <a:solidFill>
                  <a:srgbClr val="FFFFFF"/>
                </a:solidFill>
                <a:latin typeface="Arial"/>
                <a:cs typeface="Arial"/>
              </a:rPr>
              <a:t>edic</a:t>
            </a:r>
            <a:r>
              <a:rPr sz="22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10" dirty="0">
                <a:solidFill>
                  <a:srgbClr val="FFFFFF"/>
                </a:solidFill>
                <a:latin typeface="Arial"/>
                <a:cs typeface="Arial"/>
              </a:rPr>
              <a:t>ing </a:t>
            </a:r>
            <a:r>
              <a:rPr sz="225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2250" spc="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ank 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300" spc="45" dirty="0">
                <a:solidFill>
                  <a:srgbClr val="FFFFFF"/>
                </a:solidFill>
                <a:latin typeface="Arial"/>
                <a:cs typeface="Arial"/>
              </a:rPr>
              <a:t>FIFA </a:t>
            </a:r>
            <a:r>
              <a:rPr sz="2250" spc="215" dirty="0">
                <a:solidFill>
                  <a:srgbClr val="FFFFFF"/>
                </a:solidFill>
                <a:latin typeface="Trebuchet MS"/>
                <a:cs typeface="Trebuchet MS"/>
              </a:rPr>
              <a:t>2020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pla</a:t>
            </a:r>
            <a:r>
              <a:rPr sz="2250" spc="5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250" spc="55" dirty="0">
                <a:solidFill>
                  <a:srgbClr val="FFFFFF"/>
                </a:solidFill>
                <a:latin typeface="Trebuchet MS"/>
                <a:cs typeface="Trebuchet MS"/>
              </a:rPr>
              <a:t>rs </a:t>
            </a: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250" spc="70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2250" spc="20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aining </a:t>
            </a:r>
            <a:r>
              <a:rPr sz="2300" spc="75" dirty="0">
                <a:solidFill>
                  <a:srgbClr val="FFFFFF"/>
                </a:solidFill>
                <a:latin typeface="Arial"/>
                <a:cs typeface="Arial"/>
              </a:rPr>
              <a:t>model on </a:t>
            </a:r>
            <a:r>
              <a:rPr sz="225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2250" spc="215" dirty="0">
                <a:solidFill>
                  <a:srgbClr val="FFFFFF"/>
                </a:solidFill>
                <a:latin typeface="Trebuchet MS"/>
                <a:cs typeface="Trebuchet MS"/>
              </a:rPr>
              <a:t>2019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pla</a:t>
            </a:r>
            <a:r>
              <a:rPr sz="2250" spc="5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250" spc="55" dirty="0">
                <a:solidFill>
                  <a:srgbClr val="FFFFFF"/>
                </a:solidFill>
                <a:latin typeface="Trebuchet MS"/>
                <a:cs typeface="Trebuchet MS"/>
              </a:rPr>
              <a:t>rs 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225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50" spc="-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25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25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6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ing  </a:t>
            </a:r>
            <a:r>
              <a:rPr sz="22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hei</a:t>
            </a:r>
            <a:r>
              <a:rPr sz="2250" spc="20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2250" spc="1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100" dirty="0">
                <a:solidFill>
                  <a:srgbClr val="FFFFFF"/>
                </a:solidFill>
                <a:latin typeface="Arial"/>
                <a:cs typeface="Arial"/>
              </a:rPr>
              <a:t>kill </a:t>
            </a:r>
            <a:r>
              <a:rPr sz="2250" spc="2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250" spc="2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2250" spc="2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300" spc="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25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edic</a:t>
            </a:r>
            <a:r>
              <a:rPr sz="2250" spc="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250" spc="65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sz="1550" spc="6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950" spc="180" dirty="0">
                <a:solidFill>
                  <a:srgbClr val="00948F"/>
                </a:solidFill>
                <a:latin typeface="Arial"/>
                <a:cs typeface="Arial"/>
              </a:rPr>
              <a:t>Model</a:t>
            </a:r>
            <a:r>
              <a:rPr sz="2950" spc="-60" dirty="0">
                <a:solidFill>
                  <a:srgbClr val="00948F"/>
                </a:solidFill>
                <a:latin typeface="Arial"/>
                <a:cs typeface="Arial"/>
              </a:rPr>
              <a:t> </a:t>
            </a:r>
            <a:r>
              <a:rPr sz="2950" spc="150" dirty="0">
                <a:solidFill>
                  <a:srgbClr val="00948F"/>
                </a:solidFill>
                <a:latin typeface="Arial"/>
                <a:cs typeface="Arial"/>
              </a:rPr>
              <a:t>U</a:t>
            </a:r>
            <a:r>
              <a:rPr sz="2900" spc="150" dirty="0">
                <a:solidFill>
                  <a:srgbClr val="00948F"/>
                </a:solidFill>
                <a:latin typeface="Trebuchet MS"/>
                <a:cs typeface="Trebuchet MS"/>
              </a:rPr>
              <a:t>s</a:t>
            </a:r>
            <a:r>
              <a:rPr sz="2950" spc="150" dirty="0">
                <a:solidFill>
                  <a:srgbClr val="00948F"/>
                </a:solidFill>
                <a:latin typeface="Arial"/>
                <a:cs typeface="Arial"/>
              </a:rPr>
              <a:t>ed</a:t>
            </a:r>
            <a:r>
              <a:rPr sz="2700" spc="150" dirty="0">
                <a:solidFill>
                  <a:srgbClr val="00948F"/>
                </a:solidFill>
                <a:latin typeface="Arial"/>
                <a:cs typeface="Arial"/>
              </a:rPr>
              <a:t>:</a:t>
            </a:r>
            <a:endParaRPr sz="2700">
              <a:latin typeface="Arial"/>
              <a:cs typeface="Arial"/>
            </a:endParaRPr>
          </a:p>
          <a:p>
            <a:pPr marL="551815">
              <a:lnSpc>
                <a:spcPct val="100000"/>
              </a:lnSpc>
              <a:spcBef>
                <a:spcPts val="1355"/>
              </a:spcBef>
            </a:pP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250" spc="7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250" spc="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iple </a:t>
            </a:r>
            <a:r>
              <a:rPr sz="2300" spc="40" dirty="0">
                <a:solidFill>
                  <a:srgbClr val="FFFFFF"/>
                </a:solidFill>
                <a:latin typeface="Arial"/>
                <a:cs typeface="Arial"/>
              </a:rPr>
              <a:t>linea</a:t>
            </a:r>
            <a:r>
              <a:rPr sz="2250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eg</a:t>
            </a:r>
            <a:r>
              <a:rPr sz="2250" spc="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250" spc="5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2300">
              <a:latin typeface="Arial"/>
              <a:cs typeface="Arial"/>
            </a:endParaRPr>
          </a:p>
          <a:p>
            <a:pPr marL="551815" marR="37465">
              <a:lnSpc>
                <a:spcPct val="116799"/>
              </a:lnSpc>
              <a:spcBef>
                <a:spcPts val="5"/>
              </a:spcBef>
            </a:pPr>
            <a:r>
              <a:rPr sz="2300" spc="45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250" spc="45" dirty="0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sz="2300" spc="45" dirty="0">
                <a:solidFill>
                  <a:srgbClr val="FFFFFF"/>
                </a:solidFill>
                <a:latin typeface="Arial"/>
                <a:cs typeface="Arial"/>
              </a:rPr>
              <a:t>al ne</a:t>
            </a:r>
            <a:r>
              <a:rPr sz="2250" spc="45" dirty="0">
                <a:solidFill>
                  <a:srgbClr val="FFFFFF"/>
                </a:solidFill>
                <a:latin typeface="Trebuchet MS"/>
                <a:cs typeface="Trebuchet MS"/>
              </a:rPr>
              <a:t>tw</a:t>
            </a:r>
            <a:r>
              <a:rPr sz="2300" spc="4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250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4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250" spc="4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2250" spc="5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250" spc="220" dirty="0">
                <a:solidFill>
                  <a:srgbClr val="FFFFFF"/>
                </a:solidFill>
                <a:latin typeface="Trebuchet MS"/>
                <a:cs typeface="Trebuchet MS"/>
              </a:rPr>
              <a:t>4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hidden </a:t>
            </a: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250" spc="7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250" spc="70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sz="1550" spc="70" dirty="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sz="2250" spc="8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2300" spc="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250" spc="8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Adam  </a:t>
            </a:r>
            <a:r>
              <a:rPr sz="2300" spc="45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z="2250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45" dirty="0">
                <a:solidFill>
                  <a:srgbClr val="FFFFFF"/>
                </a:solidFill>
                <a:latin typeface="Arial"/>
                <a:cs typeface="Arial"/>
              </a:rPr>
              <a:t>imi</a:t>
            </a:r>
            <a:r>
              <a:rPr sz="2250" spc="4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2300" spc="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250" spc="45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250" spc="4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300" spc="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50" spc="4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250" spc="20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ained </a:t>
            </a:r>
            <a:r>
              <a:rPr sz="2300" spc="114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2250" spc="114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2250" spc="215" dirty="0">
                <a:solidFill>
                  <a:srgbClr val="FFFFFF"/>
                </a:solidFill>
                <a:latin typeface="Trebuchet MS"/>
                <a:cs typeface="Trebuchet MS"/>
              </a:rPr>
              <a:t>50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epoch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300" spc="75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2300" spc="-40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225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50" spc="-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250" spc="-15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250" spc="215" dirty="0">
                <a:solidFill>
                  <a:srgbClr val="FFFFFF"/>
                </a:solidFill>
                <a:latin typeface="Trebuchet MS"/>
                <a:cs typeface="Trebuchet MS"/>
              </a:rPr>
              <a:t>86</a:t>
            </a:r>
            <a:r>
              <a:rPr sz="22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col</a:t>
            </a:r>
            <a:r>
              <a:rPr sz="2250" spc="1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mn</a:t>
            </a:r>
            <a:r>
              <a:rPr sz="2250" spc="1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550" spc="11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2581275"/>
          </a:xfrm>
          <a:custGeom>
            <a:avLst/>
            <a:gdLst/>
            <a:ahLst/>
            <a:cxnLst/>
            <a:rect l="l" t="t" r="r" b="b"/>
            <a:pathLst>
              <a:path w="18288000" h="2581275">
                <a:moveTo>
                  <a:pt x="0" y="0"/>
                </a:moveTo>
                <a:lnTo>
                  <a:pt x="18288000" y="0"/>
                </a:lnTo>
                <a:lnTo>
                  <a:pt x="18288000" y="2581274"/>
                </a:lnTo>
                <a:lnTo>
                  <a:pt x="0" y="258127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39366" y="4523909"/>
            <a:ext cx="12227545" cy="52972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8787" y="520814"/>
            <a:ext cx="6744970" cy="14408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7659"/>
              </a:lnSpc>
              <a:spcBef>
                <a:spcPts val="110"/>
              </a:spcBef>
            </a:pPr>
            <a:r>
              <a:rPr spc="125" dirty="0"/>
              <a:t>INTRODUCTION</a:t>
            </a:r>
          </a:p>
          <a:p>
            <a:pPr marL="12700">
              <a:lnSpc>
                <a:spcPts val="3460"/>
              </a:lnSpc>
            </a:pPr>
            <a:r>
              <a:rPr sz="3200" spc="-50" dirty="0"/>
              <a:t>PART </a:t>
            </a:r>
            <a:r>
              <a:rPr sz="2200" spc="605" dirty="0">
                <a:latin typeface="Trebuchet MS"/>
                <a:cs typeface="Trebuchet MS"/>
              </a:rPr>
              <a:t>-</a:t>
            </a:r>
            <a:r>
              <a:rPr sz="2200" spc="380" dirty="0">
                <a:latin typeface="Trebuchet MS"/>
                <a:cs typeface="Trebuchet MS"/>
              </a:rPr>
              <a:t> </a:t>
            </a:r>
            <a:r>
              <a:rPr sz="3200" spc="-25" dirty="0"/>
              <a:t>B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7237" y="3704874"/>
            <a:ext cx="95250" cy="95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8787" y="2857270"/>
            <a:ext cx="17025620" cy="22785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95" dirty="0">
                <a:solidFill>
                  <a:srgbClr val="00948F"/>
                </a:solidFill>
                <a:latin typeface="Arial"/>
                <a:cs typeface="Arial"/>
              </a:rPr>
              <a:t>Can</a:t>
            </a:r>
            <a:r>
              <a:rPr sz="2950" spc="-55" dirty="0">
                <a:solidFill>
                  <a:srgbClr val="00948F"/>
                </a:solidFill>
                <a:latin typeface="Arial"/>
                <a:cs typeface="Arial"/>
              </a:rPr>
              <a:t> </a:t>
            </a:r>
            <a:r>
              <a:rPr sz="2950" spc="15" dirty="0">
                <a:solidFill>
                  <a:srgbClr val="00948F"/>
                </a:solidFill>
                <a:latin typeface="Arial"/>
                <a:cs typeface="Arial"/>
              </a:rPr>
              <a:t>a</a:t>
            </a:r>
            <a:r>
              <a:rPr sz="2950" spc="-55" dirty="0">
                <a:solidFill>
                  <a:srgbClr val="00948F"/>
                </a:solidFill>
                <a:latin typeface="Arial"/>
                <a:cs typeface="Arial"/>
              </a:rPr>
              <a:t> </a:t>
            </a:r>
            <a:r>
              <a:rPr sz="2950" spc="155" dirty="0">
                <a:solidFill>
                  <a:srgbClr val="00948F"/>
                </a:solidFill>
                <a:latin typeface="Arial"/>
                <a:cs typeface="Arial"/>
              </a:rPr>
              <a:t>p</a:t>
            </a:r>
            <a:r>
              <a:rPr sz="2900" spc="155" dirty="0">
                <a:solidFill>
                  <a:srgbClr val="00948F"/>
                </a:solidFill>
                <a:latin typeface="Trebuchet MS"/>
                <a:cs typeface="Trebuchet MS"/>
              </a:rPr>
              <a:t>r</a:t>
            </a:r>
            <a:r>
              <a:rPr sz="2950" spc="155" dirty="0">
                <a:solidFill>
                  <a:srgbClr val="00948F"/>
                </a:solidFill>
                <a:latin typeface="Arial"/>
                <a:cs typeface="Arial"/>
              </a:rPr>
              <a:t>ofe</a:t>
            </a:r>
            <a:r>
              <a:rPr sz="2900" spc="155" dirty="0">
                <a:solidFill>
                  <a:srgbClr val="00948F"/>
                </a:solidFill>
                <a:latin typeface="Trebuchet MS"/>
                <a:cs typeface="Trebuchet MS"/>
              </a:rPr>
              <a:t>ss</a:t>
            </a:r>
            <a:r>
              <a:rPr sz="2950" spc="155" dirty="0">
                <a:solidFill>
                  <a:srgbClr val="00948F"/>
                </a:solidFill>
                <a:latin typeface="Arial"/>
                <a:cs typeface="Arial"/>
              </a:rPr>
              <a:t>ional</a:t>
            </a:r>
            <a:r>
              <a:rPr sz="2950" spc="-55" dirty="0">
                <a:solidFill>
                  <a:srgbClr val="00948F"/>
                </a:solidFill>
                <a:latin typeface="Arial"/>
                <a:cs typeface="Arial"/>
              </a:rPr>
              <a:t> </a:t>
            </a:r>
            <a:r>
              <a:rPr sz="2950" spc="120" dirty="0">
                <a:solidFill>
                  <a:srgbClr val="00948F"/>
                </a:solidFill>
                <a:latin typeface="Arial"/>
                <a:cs typeface="Arial"/>
              </a:rPr>
              <a:t>defende</a:t>
            </a:r>
            <a:r>
              <a:rPr sz="2900" spc="120" dirty="0">
                <a:solidFill>
                  <a:srgbClr val="00948F"/>
                </a:solidFill>
                <a:latin typeface="Trebuchet MS"/>
                <a:cs typeface="Trebuchet MS"/>
              </a:rPr>
              <a:t>r</a:t>
            </a:r>
            <a:r>
              <a:rPr sz="2900" spc="-110" dirty="0">
                <a:solidFill>
                  <a:srgbClr val="00948F"/>
                </a:solidFill>
                <a:latin typeface="Trebuchet MS"/>
                <a:cs typeface="Trebuchet MS"/>
              </a:rPr>
              <a:t> </a:t>
            </a:r>
            <a:r>
              <a:rPr sz="2950" spc="114" dirty="0">
                <a:solidFill>
                  <a:srgbClr val="00948F"/>
                </a:solidFill>
                <a:latin typeface="Arial"/>
                <a:cs typeface="Arial"/>
              </a:rPr>
              <a:t>become</a:t>
            </a:r>
            <a:r>
              <a:rPr sz="2950" spc="-55" dirty="0">
                <a:solidFill>
                  <a:srgbClr val="00948F"/>
                </a:solidFill>
                <a:latin typeface="Arial"/>
                <a:cs typeface="Arial"/>
              </a:rPr>
              <a:t> </a:t>
            </a:r>
            <a:r>
              <a:rPr sz="2950" spc="15" dirty="0">
                <a:solidFill>
                  <a:srgbClr val="00948F"/>
                </a:solidFill>
                <a:latin typeface="Arial"/>
                <a:cs typeface="Arial"/>
              </a:rPr>
              <a:t>a</a:t>
            </a:r>
            <a:r>
              <a:rPr sz="2950" spc="-55" dirty="0">
                <a:solidFill>
                  <a:srgbClr val="00948F"/>
                </a:solidFill>
                <a:latin typeface="Arial"/>
                <a:cs typeface="Arial"/>
              </a:rPr>
              <a:t> </a:t>
            </a:r>
            <a:r>
              <a:rPr sz="2950" spc="125" dirty="0">
                <a:solidFill>
                  <a:srgbClr val="00948F"/>
                </a:solidFill>
                <a:latin typeface="Arial"/>
                <a:cs typeface="Arial"/>
              </a:rPr>
              <a:t>fo</a:t>
            </a:r>
            <a:r>
              <a:rPr sz="2900" spc="125" dirty="0">
                <a:solidFill>
                  <a:srgbClr val="00948F"/>
                </a:solidFill>
                <a:latin typeface="Trebuchet MS"/>
                <a:cs typeface="Trebuchet MS"/>
              </a:rPr>
              <a:t>rw</a:t>
            </a:r>
            <a:r>
              <a:rPr sz="2950" spc="125" dirty="0">
                <a:solidFill>
                  <a:srgbClr val="00948F"/>
                </a:solidFill>
                <a:latin typeface="Arial"/>
                <a:cs typeface="Arial"/>
              </a:rPr>
              <a:t>a</a:t>
            </a:r>
            <a:r>
              <a:rPr sz="2900" spc="125" dirty="0">
                <a:solidFill>
                  <a:srgbClr val="00948F"/>
                </a:solidFill>
                <a:latin typeface="Trebuchet MS"/>
                <a:cs typeface="Trebuchet MS"/>
              </a:rPr>
              <a:t>r</a:t>
            </a:r>
            <a:r>
              <a:rPr sz="2950" spc="125" dirty="0">
                <a:solidFill>
                  <a:srgbClr val="00948F"/>
                </a:solidFill>
                <a:latin typeface="Arial"/>
                <a:cs typeface="Arial"/>
              </a:rPr>
              <a:t>d</a:t>
            </a:r>
            <a:r>
              <a:rPr sz="2700" spc="125" dirty="0">
                <a:solidFill>
                  <a:srgbClr val="00948F"/>
                </a:solidFill>
                <a:latin typeface="Arial"/>
                <a:cs typeface="Arial"/>
              </a:rPr>
              <a:t>?</a:t>
            </a:r>
            <a:endParaRPr sz="2700" dirty="0">
              <a:latin typeface="Arial"/>
              <a:cs typeface="Arial"/>
            </a:endParaRPr>
          </a:p>
          <a:p>
            <a:pPr marL="551815" marR="5080">
              <a:lnSpc>
                <a:spcPct val="116799"/>
              </a:lnSpc>
              <a:spcBef>
                <a:spcPts val="1365"/>
              </a:spcBef>
            </a:pPr>
            <a:r>
              <a:rPr sz="2300" spc="-5" dirty="0">
                <a:latin typeface="Arial"/>
                <a:cs typeface="Arial"/>
              </a:rPr>
              <a:t>P</a:t>
            </a:r>
            <a:r>
              <a:rPr sz="2250" spc="-5" dirty="0">
                <a:latin typeface="Trebuchet MS"/>
                <a:cs typeface="Trebuchet MS"/>
              </a:rPr>
              <a:t>r</a:t>
            </a:r>
            <a:r>
              <a:rPr sz="2300" spc="-5" dirty="0">
                <a:latin typeface="Arial"/>
                <a:cs typeface="Arial"/>
              </a:rPr>
              <a:t>edic</a:t>
            </a:r>
            <a:r>
              <a:rPr sz="2250" spc="-5" dirty="0">
                <a:latin typeface="Trebuchet MS"/>
                <a:cs typeface="Trebuchet MS"/>
              </a:rPr>
              <a:t>t </a:t>
            </a:r>
            <a:r>
              <a:rPr sz="2250" spc="-15" dirty="0">
                <a:latin typeface="Trebuchet MS"/>
                <a:cs typeface="Trebuchet MS"/>
              </a:rPr>
              <a:t>t</a:t>
            </a:r>
            <a:r>
              <a:rPr sz="2300" spc="-15" dirty="0">
                <a:latin typeface="Arial"/>
                <a:cs typeface="Arial"/>
              </a:rPr>
              <a:t>he </a:t>
            </a:r>
            <a:r>
              <a:rPr sz="2300" spc="60" dirty="0">
                <a:latin typeface="Arial"/>
                <a:cs typeface="Arial"/>
              </a:rPr>
              <a:t>po</a:t>
            </a:r>
            <a:r>
              <a:rPr sz="2250" spc="60" dirty="0">
                <a:latin typeface="Trebuchet MS"/>
                <a:cs typeface="Trebuchet MS"/>
              </a:rPr>
              <a:t>s</a:t>
            </a:r>
            <a:r>
              <a:rPr sz="2300" spc="60" dirty="0">
                <a:latin typeface="Arial"/>
                <a:cs typeface="Arial"/>
              </a:rPr>
              <a:t>i</a:t>
            </a:r>
            <a:r>
              <a:rPr sz="2250" spc="60" dirty="0">
                <a:latin typeface="Trebuchet MS"/>
                <a:cs typeface="Trebuchet MS"/>
              </a:rPr>
              <a:t>t</a:t>
            </a:r>
            <a:r>
              <a:rPr sz="2300" spc="60" dirty="0">
                <a:latin typeface="Arial"/>
                <a:cs typeface="Arial"/>
              </a:rPr>
              <a:t>ion </a:t>
            </a:r>
            <a:r>
              <a:rPr sz="2300" spc="130" dirty="0">
                <a:latin typeface="Arial"/>
                <a:cs typeface="Arial"/>
              </a:rPr>
              <a:t>of </a:t>
            </a:r>
            <a:r>
              <a:rPr sz="2250" spc="-15" dirty="0">
                <a:latin typeface="Trebuchet MS"/>
                <a:cs typeface="Trebuchet MS"/>
              </a:rPr>
              <a:t>t</a:t>
            </a:r>
            <a:r>
              <a:rPr sz="2300" spc="-15" dirty="0">
                <a:latin typeface="Arial"/>
                <a:cs typeface="Arial"/>
              </a:rPr>
              <a:t>he </a:t>
            </a:r>
            <a:r>
              <a:rPr sz="2300" spc="40" dirty="0">
                <a:latin typeface="Arial"/>
                <a:cs typeface="Arial"/>
              </a:rPr>
              <a:t>pla</a:t>
            </a:r>
            <a:r>
              <a:rPr sz="2250" spc="40" dirty="0">
                <a:latin typeface="Trebuchet MS"/>
                <a:cs typeface="Trebuchet MS"/>
              </a:rPr>
              <a:t>y</a:t>
            </a:r>
            <a:r>
              <a:rPr sz="2300" spc="40" dirty="0">
                <a:latin typeface="Arial"/>
                <a:cs typeface="Arial"/>
              </a:rPr>
              <a:t>e</a:t>
            </a:r>
            <a:r>
              <a:rPr sz="2250" spc="40" dirty="0">
                <a:latin typeface="Trebuchet MS"/>
                <a:cs typeface="Trebuchet MS"/>
              </a:rPr>
              <a:t>r </a:t>
            </a:r>
            <a:r>
              <a:rPr sz="2300" spc="70" dirty="0">
                <a:latin typeface="Arial"/>
                <a:cs typeface="Arial"/>
              </a:rPr>
              <a:t>in </a:t>
            </a:r>
            <a:r>
              <a:rPr sz="2250" spc="-15" dirty="0">
                <a:latin typeface="Trebuchet MS"/>
                <a:cs typeface="Trebuchet MS"/>
              </a:rPr>
              <a:t>t</a:t>
            </a:r>
            <a:r>
              <a:rPr sz="2300" spc="-15" dirty="0">
                <a:latin typeface="Arial"/>
                <a:cs typeface="Arial"/>
              </a:rPr>
              <a:t>he </a:t>
            </a:r>
            <a:r>
              <a:rPr sz="2300" spc="45" dirty="0">
                <a:latin typeface="Arial"/>
                <a:cs typeface="Arial"/>
              </a:rPr>
              <a:t>FIFA </a:t>
            </a:r>
            <a:r>
              <a:rPr sz="2250" spc="215" dirty="0">
                <a:latin typeface="Trebuchet MS"/>
                <a:cs typeface="Trebuchet MS"/>
              </a:rPr>
              <a:t>20 </a:t>
            </a:r>
            <a:r>
              <a:rPr sz="2300" spc="-15" dirty="0">
                <a:latin typeface="Arial"/>
                <a:cs typeface="Arial"/>
              </a:rPr>
              <a:t>da</a:t>
            </a:r>
            <a:r>
              <a:rPr sz="2250" spc="-15" dirty="0">
                <a:latin typeface="Trebuchet MS"/>
                <a:cs typeface="Trebuchet MS"/>
              </a:rPr>
              <a:t>t</a:t>
            </a:r>
            <a:r>
              <a:rPr sz="2300" spc="-15" dirty="0">
                <a:latin typeface="Arial"/>
                <a:cs typeface="Arial"/>
              </a:rPr>
              <a:t>a</a:t>
            </a:r>
            <a:r>
              <a:rPr sz="2250" spc="-15" dirty="0">
                <a:latin typeface="Trebuchet MS"/>
                <a:cs typeface="Trebuchet MS"/>
              </a:rPr>
              <a:t>s</a:t>
            </a:r>
            <a:r>
              <a:rPr sz="2300" spc="-15" dirty="0">
                <a:latin typeface="Arial"/>
                <a:cs typeface="Arial"/>
              </a:rPr>
              <a:t>e</a:t>
            </a:r>
            <a:r>
              <a:rPr sz="2250" spc="-15" dirty="0">
                <a:latin typeface="Trebuchet MS"/>
                <a:cs typeface="Trebuchet MS"/>
              </a:rPr>
              <a:t>t </a:t>
            </a:r>
            <a:r>
              <a:rPr sz="2300" spc="70" dirty="0">
                <a:latin typeface="Arial"/>
                <a:cs typeface="Arial"/>
              </a:rPr>
              <a:t>b</a:t>
            </a:r>
            <a:r>
              <a:rPr sz="2250" spc="70" dirty="0">
                <a:latin typeface="Trebuchet MS"/>
                <a:cs typeface="Trebuchet MS"/>
              </a:rPr>
              <a:t>y </a:t>
            </a:r>
            <a:r>
              <a:rPr sz="2250" spc="20" dirty="0">
                <a:latin typeface="Trebuchet MS"/>
                <a:cs typeface="Trebuchet MS"/>
              </a:rPr>
              <a:t>tr</a:t>
            </a:r>
            <a:r>
              <a:rPr sz="2300" spc="20" dirty="0">
                <a:latin typeface="Arial"/>
                <a:cs typeface="Arial"/>
              </a:rPr>
              <a:t>aining </a:t>
            </a:r>
            <a:r>
              <a:rPr sz="2250" spc="-15" dirty="0">
                <a:latin typeface="Trebuchet MS"/>
                <a:cs typeface="Trebuchet MS"/>
              </a:rPr>
              <a:t>t</a:t>
            </a:r>
            <a:r>
              <a:rPr sz="2300" spc="-15" dirty="0">
                <a:latin typeface="Arial"/>
                <a:cs typeface="Arial"/>
              </a:rPr>
              <a:t>he </a:t>
            </a:r>
            <a:r>
              <a:rPr sz="2300" spc="75" dirty="0">
                <a:latin typeface="Arial"/>
                <a:cs typeface="Arial"/>
              </a:rPr>
              <a:t>model on </a:t>
            </a:r>
            <a:r>
              <a:rPr sz="2300" spc="50" dirty="0">
                <a:latin typeface="Arial"/>
                <a:cs typeface="Arial"/>
              </a:rPr>
              <a:t>all </a:t>
            </a:r>
            <a:r>
              <a:rPr sz="2300" spc="55" dirty="0">
                <a:latin typeface="Arial"/>
                <a:cs typeface="Arial"/>
              </a:rPr>
              <a:t>pla</a:t>
            </a:r>
            <a:r>
              <a:rPr sz="2250" spc="55" dirty="0">
                <a:latin typeface="Trebuchet MS"/>
                <a:cs typeface="Trebuchet MS"/>
              </a:rPr>
              <a:t>y</a:t>
            </a:r>
            <a:r>
              <a:rPr sz="2300" spc="55" dirty="0">
                <a:latin typeface="Arial"/>
                <a:cs typeface="Arial"/>
              </a:rPr>
              <a:t>e</a:t>
            </a:r>
            <a:r>
              <a:rPr sz="2250" spc="55" dirty="0">
                <a:latin typeface="Trebuchet MS"/>
                <a:cs typeface="Trebuchet MS"/>
              </a:rPr>
              <a:t>rs </a:t>
            </a:r>
            <a:r>
              <a:rPr sz="2300" spc="120" dirty="0">
                <a:latin typeface="Arial"/>
                <a:cs typeface="Arial"/>
              </a:rPr>
              <a:t>f</a:t>
            </a:r>
            <a:r>
              <a:rPr sz="2250" spc="120" dirty="0">
                <a:latin typeface="Trebuchet MS"/>
                <a:cs typeface="Trebuchet MS"/>
              </a:rPr>
              <a:t>r</a:t>
            </a:r>
            <a:r>
              <a:rPr sz="2300" spc="120" dirty="0">
                <a:latin typeface="Arial"/>
                <a:cs typeface="Arial"/>
              </a:rPr>
              <a:t>om </a:t>
            </a:r>
            <a:r>
              <a:rPr sz="2300" spc="45" dirty="0">
                <a:latin typeface="Arial"/>
                <a:cs typeface="Arial"/>
              </a:rPr>
              <a:t>FIFA </a:t>
            </a:r>
            <a:r>
              <a:rPr sz="2250" spc="215" dirty="0">
                <a:latin typeface="Trebuchet MS"/>
                <a:cs typeface="Trebuchet MS"/>
              </a:rPr>
              <a:t>19</a:t>
            </a:r>
            <a:r>
              <a:rPr sz="2250" spc="-465" dirty="0">
                <a:latin typeface="Trebuchet MS"/>
                <a:cs typeface="Trebuchet MS"/>
              </a:rPr>
              <a:t> </a:t>
            </a:r>
            <a:r>
              <a:rPr sz="2250" spc="65" dirty="0">
                <a:latin typeface="Trebuchet MS"/>
                <a:cs typeface="Trebuchet MS"/>
              </a:rPr>
              <a:t>us</a:t>
            </a:r>
            <a:r>
              <a:rPr sz="2300" spc="65" dirty="0">
                <a:latin typeface="Arial"/>
                <a:cs typeface="Arial"/>
              </a:rPr>
              <a:t>ing </a:t>
            </a:r>
            <a:r>
              <a:rPr sz="2250" spc="20" dirty="0">
                <a:latin typeface="Trebuchet MS"/>
                <a:cs typeface="Trebuchet MS"/>
              </a:rPr>
              <a:t>t</a:t>
            </a:r>
            <a:r>
              <a:rPr sz="2300" spc="20" dirty="0">
                <a:latin typeface="Arial"/>
                <a:cs typeface="Arial"/>
              </a:rPr>
              <a:t>hei</a:t>
            </a:r>
            <a:r>
              <a:rPr sz="2250" spc="20" dirty="0">
                <a:latin typeface="Trebuchet MS"/>
                <a:cs typeface="Trebuchet MS"/>
              </a:rPr>
              <a:t>r </a:t>
            </a:r>
            <a:r>
              <a:rPr sz="2250" spc="100" dirty="0">
                <a:latin typeface="Trebuchet MS"/>
                <a:cs typeface="Trebuchet MS"/>
              </a:rPr>
              <a:t>s</a:t>
            </a:r>
            <a:r>
              <a:rPr sz="2300" spc="100" dirty="0">
                <a:latin typeface="Arial"/>
                <a:cs typeface="Arial"/>
              </a:rPr>
              <a:t>kill  </a:t>
            </a:r>
            <a:r>
              <a:rPr sz="2250" spc="40" dirty="0">
                <a:latin typeface="Trebuchet MS"/>
                <a:cs typeface="Trebuchet MS"/>
              </a:rPr>
              <a:t>st</a:t>
            </a:r>
            <a:r>
              <a:rPr sz="2300" spc="40" dirty="0">
                <a:latin typeface="Arial"/>
                <a:cs typeface="Arial"/>
              </a:rPr>
              <a:t>a</a:t>
            </a:r>
            <a:r>
              <a:rPr sz="2250" spc="40" dirty="0">
                <a:latin typeface="Trebuchet MS"/>
                <a:cs typeface="Trebuchet MS"/>
              </a:rPr>
              <a:t>t</a:t>
            </a:r>
            <a:r>
              <a:rPr sz="2300" spc="40" dirty="0">
                <a:latin typeface="Arial"/>
                <a:cs typeface="Arial"/>
              </a:rPr>
              <a:t>i</a:t>
            </a:r>
            <a:r>
              <a:rPr sz="2250" spc="40" dirty="0">
                <a:latin typeface="Trebuchet MS"/>
                <a:cs typeface="Trebuchet MS"/>
              </a:rPr>
              <a:t>st</a:t>
            </a:r>
            <a:r>
              <a:rPr sz="2300" spc="40" dirty="0">
                <a:latin typeface="Arial"/>
                <a:cs typeface="Arial"/>
              </a:rPr>
              <a:t>ic</a:t>
            </a:r>
            <a:r>
              <a:rPr sz="2250" spc="40" dirty="0">
                <a:latin typeface="Trebuchet MS"/>
                <a:cs typeface="Trebuchet MS"/>
              </a:rPr>
              <a:t>s</a:t>
            </a:r>
            <a:r>
              <a:rPr sz="1550" spc="40" dirty="0">
                <a:latin typeface="Trebuchet MS"/>
                <a:cs typeface="Trebuchet MS"/>
              </a:rPr>
              <a:t>.</a:t>
            </a:r>
            <a:endParaRPr sz="15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2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950" spc="165" dirty="0">
                <a:solidFill>
                  <a:srgbClr val="00948F"/>
                </a:solidFill>
                <a:latin typeface="Arial"/>
                <a:cs typeface="Arial"/>
              </a:rPr>
              <a:t>Model</a:t>
            </a:r>
            <a:r>
              <a:rPr sz="2950" spc="-35" dirty="0">
                <a:solidFill>
                  <a:srgbClr val="00948F"/>
                </a:solidFill>
                <a:latin typeface="Arial"/>
                <a:cs typeface="Arial"/>
              </a:rPr>
              <a:t> </a:t>
            </a:r>
            <a:r>
              <a:rPr sz="2950" spc="245" dirty="0">
                <a:solidFill>
                  <a:srgbClr val="00948F"/>
                </a:solidFill>
                <a:latin typeface="Arial"/>
                <a:cs typeface="Arial"/>
              </a:rPr>
              <a:t>U</a:t>
            </a:r>
            <a:r>
              <a:rPr lang="en-US" sz="2200" spc="245" dirty="0">
                <a:solidFill>
                  <a:srgbClr val="00948F"/>
                </a:solidFill>
                <a:latin typeface="Trebuchet MS"/>
                <a:cs typeface="Arial"/>
              </a:rPr>
              <a:t>se</a:t>
            </a:r>
            <a:r>
              <a:rPr lang="en-US" sz="2950" spc="245" dirty="0">
                <a:solidFill>
                  <a:srgbClr val="00948F"/>
                </a:solidFill>
                <a:latin typeface="Arial"/>
                <a:cs typeface="Arial"/>
              </a:rPr>
              <a:t>d</a:t>
            </a:r>
            <a:r>
              <a:rPr sz="1500" spc="245" dirty="0">
                <a:solidFill>
                  <a:srgbClr val="00948F"/>
                </a:solidFill>
                <a:latin typeface="Arial Black"/>
                <a:cs typeface="Arial Black"/>
              </a:rPr>
              <a:t>:</a:t>
            </a:r>
            <a:endParaRPr sz="15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14859" y="-30931"/>
            <a:ext cx="13571219" cy="10287000"/>
          </a:xfrm>
          <a:custGeom>
            <a:avLst/>
            <a:gdLst/>
            <a:ahLst/>
            <a:cxnLst/>
            <a:rect l="l" t="t" r="r" b="b"/>
            <a:pathLst>
              <a:path w="13571219" h="10287000">
                <a:moveTo>
                  <a:pt x="0" y="10287000"/>
                </a:moveTo>
                <a:lnTo>
                  <a:pt x="13570743" y="10287000"/>
                </a:lnTo>
                <a:lnTo>
                  <a:pt x="13570743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0" y="2"/>
            <a:ext cx="4717415" cy="10287000"/>
            <a:chOff x="0" y="2"/>
            <a:chExt cx="4717415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2"/>
              <a:ext cx="4717415" cy="10287000"/>
            </a:xfrm>
            <a:custGeom>
              <a:avLst/>
              <a:gdLst/>
              <a:ahLst/>
              <a:cxnLst/>
              <a:rect l="l" t="t" r="r" b="b"/>
              <a:pathLst>
                <a:path w="4717415" h="10287000">
                  <a:moveTo>
                    <a:pt x="0" y="10286997"/>
                  </a:moveTo>
                  <a:lnTo>
                    <a:pt x="0" y="0"/>
                  </a:lnTo>
                  <a:lnTo>
                    <a:pt x="4717256" y="0"/>
                  </a:lnTo>
                  <a:lnTo>
                    <a:pt x="4717256" y="10286997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184384"/>
              <a:ext cx="2280285" cy="9525"/>
            </a:xfrm>
            <a:custGeom>
              <a:avLst/>
              <a:gdLst/>
              <a:ahLst/>
              <a:cxnLst/>
              <a:rect l="l" t="t" r="r" b="b"/>
              <a:pathLst>
                <a:path w="2280285" h="9525">
                  <a:moveTo>
                    <a:pt x="0" y="9525"/>
                  </a:moveTo>
                  <a:lnTo>
                    <a:pt x="0" y="0"/>
                  </a:lnTo>
                  <a:lnTo>
                    <a:pt x="2280026" y="0"/>
                  </a:lnTo>
                  <a:lnTo>
                    <a:pt x="2280026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BDC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"/>
              <a:ext cx="4714859" cy="1028328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25" dirty="0"/>
              <a:t>INTRODUCTION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03951" y="2019300"/>
            <a:ext cx="7457440" cy="55258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PART </a:t>
            </a:r>
            <a:r>
              <a:rPr lang="en-GB" sz="2200" spc="605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2200" spc="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lang="en-US" sz="3200" spc="11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endParaRPr sz="3200" dirty="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r>
              <a:rPr lang="en-US" sz="3200" spc="80" dirty="0">
                <a:solidFill>
                  <a:srgbClr val="6BE4E7"/>
                </a:solidFill>
                <a:latin typeface="Arial"/>
                <a:cs typeface="Arial"/>
              </a:rPr>
              <a:t>The</a:t>
            </a:r>
            <a:r>
              <a:rPr lang="en-US" sz="3200" spc="-65" dirty="0">
                <a:solidFill>
                  <a:srgbClr val="6BE4E7"/>
                </a:solidFill>
                <a:latin typeface="Arial"/>
                <a:cs typeface="Arial"/>
              </a:rPr>
              <a:t> </a:t>
            </a:r>
            <a:r>
              <a:rPr lang="en-US" sz="3200" spc="120" dirty="0">
                <a:solidFill>
                  <a:srgbClr val="6BE4E7"/>
                </a:solidFill>
                <a:latin typeface="Arial"/>
                <a:cs typeface="Arial"/>
              </a:rPr>
              <a:t>be</a:t>
            </a:r>
            <a:r>
              <a:rPr lang="en-US" sz="3200" spc="120" dirty="0">
                <a:solidFill>
                  <a:srgbClr val="6BE4E7"/>
                </a:solidFill>
                <a:latin typeface="Trebuchet MS"/>
                <a:cs typeface="Trebuchet MS"/>
              </a:rPr>
              <a:t>st</a:t>
            </a:r>
            <a:r>
              <a:rPr lang="en-US" sz="3200" spc="-114" dirty="0">
                <a:solidFill>
                  <a:srgbClr val="6BE4E7"/>
                </a:solidFill>
                <a:latin typeface="Trebuchet MS"/>
                <a:cs typeface="Trebuchet MS"/>
              </a:rPr>
              <a:t> </a:t>
            </a:r>
            <a:r>
              <a:rPr lang="en-US" sz="3200" spc="155" dirty="0">
                <a:solidFill>
                  <a:srgbClr val="6BE4E7"/>
                </a:solidFill>
                <a:latin typeface="Trebuchet MS"/>
                <a:cs typeface="Trebuchet MS"/>
              </a:rPr>
              <a:t>st</a:t>
            </a:r>
            <a:r>
              <a:rPr lang="en-US" sz="3200" spc="155" dirty="0">
                <a:solidFill>
                  <a:srgbClr val="6BE4E7"/>
                </a:solidFill>
                <a:latin typeface="Arial"/>
                <a:cs typeface="Arial"/>
              </a:rPr>
              <a:t>aff</a:t>
            </a:r>
            <a:r>
              <a:rPr lang="en-US" sz="3200" spc="-60" dirty="0">
                <a:solidFill>
                  <a:srgbClr val="6BE4E7"/>
                </a:solidFill>
                <a:latin typeface="Arial"/>
                <a:cs typeface="Arial"/>
              </a:rPr>
              <a:t> </a:t>
            </a:r>
            <a:r>
              <a:rPr lang="en-US" sz="3200" spc="130" dirty="0">
                <a:solidFill>
                  <a:srgbClr val="6BE4E7"/>
                </a:solidFill>
                <a:latin typeface="Arial"/>
                <a:cs typeface="Arial"/>
              </a:rPr>
              <a:t>al</a:t>
            </a:r>
            <a:r>
              <a:rPr lang="en-US" sz="3200" spc="130" dirty="0">
                <a:solidFill>
                  <a:srgbClr val="6BE4E7"/>
                </a:solidFill>
                <a:latin typeface="Trebuchet MS"/>
                <a:cs typeface="Trebuchet MS"/>
              </a:rPr>
              <a:t>w</a:t>
            </a:r>
            <a:r>
              <a:rPr lang="en-US" sz="3200" spc="130" dirty="0">
                <a:solidFill>
                  <a:srgbClr val="6BE4E7"/>
                </a:solidFill>
                <a:latin typeface="Arial"/>
                <a:cs typeface="Arial"/>
              </a:rPr>
              <a:t>a</a:t>
            </a:r>
            <a:r>
              <a:rPr lang="en-US" sz="3200" spc="130" dirty="0">
                <a:solidFill>
                  <a:srgbClr val="6BE4E7"/>
                </a:solidFill>
                <a:latin typeface="Trebuchet MS"/>
                <a:cs typeface="Trebuchet MS"/>
              </a:rPr>
              <a:t>ys</a:t>
            </a:r>
            <a:r>
              <a:rPr lang="en-US" sz="3200" spc="-114" dirty="0">
                <a:solidFill>
                  <a:srgbClr val="6BE4E7"/>
                </a:solidFill>
                <a:latin typeface="Trebuchet MS"/>
                <a:cs typeface="Trebuchet MS"/>
              </a:rPr>
              <a:t> </a:t>
            </a:r>
            <a:r>
              <a:rPr lang="en-US" sz="3200" spc="155" dirty="0">
                <a:solidFill>
                  <a:srgbClr val="6BE4E7"/>
                </a:solidFill>
                <a:latin typeface="Arial"/>
                <a:cs typeface="Arial"/>
              </a:rPr>
              <a:t>help</a:t>
            </a:r>
            <a:r>
              <a:rPr lang="en-US" sz="3200" spc="-60" dirty="0">
                <a:solidFill>
                  <a:srgbClr val="6BE4E7"/>
                </a:solidFill>
                <a:latin typeface="Arial"/>
                <a:cs typeface="Arial"/>
              </a:rPr>
              <a:t> </a:t>
            </a:r>
            <a:r>
              <a:rPr lang="en-US" sz="3200" spc="105" dirty="0">
                <a:solidFill>
                  <a:srgbClr val="6BE4E7"/>
                </a:solidFill>
                <a:latin typeface="Trebuchet MS"/>
                <a:cs typeface="Trebuchet MS"/>
              </a:rPr>
              <a:t>t</a:t>
            </a:r>
            <a:r>
              <a:rPr lang="en-US" sz="3200" spc="105" dirty="0">
                <a:solidFill>
                  <a:srgbClr val="6BE4E7"/>
                </a:solidFill>
                <a:latin typeface="Arial"/>
                <a:cs typeface="Arial"/>
              </a:rPr>
              <a:t>hei</a:t>
            </a:r>
            <a:r>
              <a:rPr lang="en-US" sz="3200" spc="105" dirty="0">
                <a:solidFill>
                  <a:srgbClr val="6BE4E7"/>
                </a:solidFill>
                <a:latin typeface="Trebuchet MS"/>
                <a:cs typeface="Trebuchet MS"/>
              </a:rPr>
              <a:t>r</a:t>
            </a:r>
            <a:r>
              <a:rPr lang="en-US" sz="3200" spc="-114" dirty="0">
                <a:solidFill>
                  <a:srgbClr val="6BE4E7"/>
                </a:solidFill>
                <a:latin typeface="Trebuchet MS"/>
                <a:cs typeface="Trebuchet MS"/>
              </a:rPr>
              <a:t> </a:t>
            </a:r>
            <a:r>
              <a:rPr lang="en-US" sz="3200" spc="145" dirty="0">
                <a:solidFill>
                  <a:srgbClr val="6BE4E7"/>
                </a:solidFill>
                <a:latin typeface="Arial"/>
                <a:cs typeface="Arial"/>
              </a:rPr>
              <a:t>pla</a:t>
            </a:r>
            <a:r>
              <a:rPr lang="en-US" sz="3200" spc="145" dirty="0">
                <a:solidFill>
                  <a:srgbClr val="6BE4E7"/>
                </a:solidFill>
                <a:latin typeface="Trebuchet MS"/>
                <a:cs typeface="Trebuchet MS"/>
              </a:rPr>
              <a:t>y</a:t>
            </a:r>
            <a:r>
              <a:rPr lang="en-US" sz="3200" spc="145" dirty="0">
                <a:solidFill>
                  <a:srgbClr val="6BE4E7"/>
                </a:solidFill>
                <a:latin typeface="Arial"/>
                <a:cs typeface="Arial"/>
              </a:rPr>
              <a:t>e</a:t>
            </a:r>
            <a:r>
              <a:rPr lang="en-US" sz="3200" spc="145" dirty="0">
                <a:solidFill>
                  <a:srgbClr val="6BE4E7"/>
                </a:solidFill>
                <a:latin typeface="Trebuchet MS"/>
                <a:cs typeface="Trebuchet MS"/>
              </a:rPr>
              <a:t>rs  </a:t>
            </a:r>
            <a:r>
              <a:rPr lang="en-US" sz="3200" spc="120" dirty="0">
                <a:solidFill>
                  <a:srgbClr val="6BE4E7"/>
                </a:solidFill>
                <a:latin typeface="Arial"/>
                <a:cs typeface="Arial"/>
              </a:rPr>
              <a:t>g</a:t>
            </a:r>
            <a:r>
              <a:rPr lang="en-US" sz="3200" spc="120" dirty="0">
                <a:solidFill>
                  <a:srgbClr val="6BE4E7"/>
                </a:solidFill>
                <a:latin typeface="Trebuchet MS"/>
                <a:cs typeface="Trebuchet MS"/>
              </a:rPr>
              <a:t>r</a:t>
            </a:r>
            <a:r>
              <a:rPr lang="en-US" sz="3200" spc="120" dirty="0">
                <a:solidFill>
                  <a:srgbClr val="6BE4E7"/>
                </a:solidFill>
                <a:latin typeface="Arial"/>
                <a:cs typeface="Arial"/>
              </a:rPr>
              <a:t>o</a:t>
            </a:r>
            <a:r>
              <a:rPr lang="en-US" sz="3200" spc="120" dirty="0">
                <a:solidFill>
                  <a:srgbClr val="6BE4E7"/>
                </a:solidFill>
                <a:latin typeface="Trebuchet MS"/>
                <a:cs typeface="Trebuchet MS"/>
              </a:rPr>
              <a:t>w</a:t>
            </a:r>
            <a:r>
              <a:rPr lang="en-US" sz="2800" spc="120" dirty="0">
                <a:solidFill>
                  <a:srgbClr val="6BE4E7"/>
                </a:solidFill>
                <a:latin typeface="Arial"/>
                <a:cs typeface="Arial"/>
              </a:rPr>
              <a:t>, </a:t>
            </a:r>
            <a:r>
              <a:rPr lang="en-US" sz="3200" spc="90" dirty="0">
                <a:solidFill>
                  <a:srgbClr val="6BE4E7"/>
                </a:solidFill>
                <a:latin typeface="Arial"/>
                <a:cs typeface="Arial"/>
              </a:rPr>
              <a:t>can </a:t>
            </a:r>
            <a:r>
              <a:rPr lang="en-US" sz="3200" spc="175" dirty="0">
                <a:solidFill>
                  <a:srgbClr val="6BE4E7"/>
                </a:solidFill>
                <a:latin typeface="Trebuchet MS"/>
                <a:cs typeface="Trebuchet MS"/>
              </a:rPr>
              <a:t>y</a:t>
            </a:r>
            <a:r>
              <a:rPr lang="en-US" sz="3200" spc="175" dirty="0">
                <a:solidFill>
                  <a:srgbClr val="6BE4E7"/>
                </a:solidFill>
                <a:latin typeface="Arial"/>
                <a:cs typeface="Arial"/>
              </a:rPr>
              <a:t>o</a:t>
            </a:r>
            <a:r>
              <a:rPr lang="en-US" sz="3200" spc="175" dirty="0">
                <a:solidFill>
                  <a:srgbClr val="6BE4E7"/>
                </a:solidFill>
                <a:latin typeface="Trebuchet MS"/>
                <a:cs typeface="Trebuchet MS"/>
              </a:rPr>
              <a:t>u </a:t>
            </a:r>
            <a:r>
              <a:rPr lang="en-US" sz="3200" spc="145" dirty="0">
                <a:solidFill>
                  <a:srgbClr val="6BE4E7"/>
                </a:solidFill>
                <a:latin typeface="Arial"/>
                <a:cs typeface="Arial"/>
              </a:rPr>
              <a:t>iden</a:t>
            </a:r>
            <a:r>
              <a:rPr lang="en-US" sz="3200" spc="145" dirty="0">
                <a:solidFill>
                  <a:srgbClr val="6BE4E7"/>
                </a:solidFill>
                <a:latin typeface="Trebuchet MS"/>
                <a:cs typeface="Trebuchet MS"/>
              </a:rPr>
              <a:t>t</a:t>
            </a:r>
            <a:r>
              <a:rPr lang="en-US" sz="3200" spc="145" dirty="0">
                <a:solidFill>
                  <a:srgbClr val="6BE4E7"/>
                </a:solidFill>
                <a:latin typeface="Arial"/>
                <a:cs typeface="Arial"/>
              </a:rPr>
              <a:t>if</a:t>
            </a:r>
            <a:r>
              <a:rPr lang="en-US" sz="3200" spc="145" dirty="0">
                <a:solidFill>
                  <a:srgbClr val="6BE4E7"/>
                </a:solidFill>
                <a:latin typeface="Trebuchet MS"/>
                <a:cs typeface="Trebuchet MS"/>
              </a:rPr>
              <a:t>y </a:t>
            </a:r>
            <a:r>
              <a:rPr lang="en-US" sz="3200" spc="60" dirty="0">
                <a:solidFill>
                  <a:srgbClr val="6BE4E7"/>
                </a:solidFill>
                <a:latin typeface="Trebuchet MS"/>
                <a:cs typeface="Trebuchet MS"/>
              </a:rPr>
              <a:t>t</a:t>
            </a:r>
            <a:r>
              <a:rPr lang="en-US" sz="3200" spc="60" dirty="0">
                <a:solidFill>
                  <a:srgbClr val="6BE4E7"/>
                </a:solidFill>
                <a:latin typeface="Arial"/>
                <a:cs typeface="Arial"/>
              </a:rPr>
              <a:t>ha</a:t>
            </a:r>
            <a:r>
              <a:rPr lang="en-US" sz="3200" spc="60" dirty="0">
                <a:solidFill>
                  <a:srgbClr val="6BE4E7"/>
                </a:solidFill>
                <a:latin typeface="Trebuchet MS"/>
                <a:cs typeface="Trebuchet MS"/>
              </a:rPr>
              <a:t>t </a:t>
            </a:r>
            <a:r>
              <a:rPr lang="en-US" sz="3200" spc="160" dirty="0">
                <a:solidFill>
                  <a:srgbClr val="6BE4E7"/>
                </a:solidFill>
                <a:latin typeface="Trebuchet MS"/>
                <a:cs typeface="Trebuchet MS"/>
              </a:rPr>
              <a:t>us</a:t>
            </a:r>
            <a:r>
              <a:rPr lang="en-US" sz="3200" spc="160" dirty="0">
                <a:solidFill>
                  <a:srgbClr val="6BE4E7"/>
                </a:solidFill>
                <a:latin typeface="Arial"/>
                <a:cs typeface="Arial"/>
              </a:rPr>
              <a:t>ing  </a:t>
            </a:r>
            <a:r>
              <a:rPr lang="en-US" sz="3200" spc="135" dirty="0">
                <a:solidFill>
                  <a:srgbClr val="6BE4E7"/>
                </a:solidFill>
                <a:latin typeface="Arial"/>
                <a:cs typeface="Arial"/>
              </a:rPr>
              <a:t>hi</a:t>
            </a:r>
            <a:r>
              <a:rPr lang="en-US" sz="3200" spc="135" dirty="0">
                <a:solidFill>
                  <a:srgbClr val="6BE4E7"/>
                </a:solidFill>
                <a:latin typeface="Trebuchet MS"/>
                <a:cs typeface="Trebuchet MS"/>
              </a:rPr>
              <a:t>st</a:t>
            </a:r>
            <a:r>
              <a:rPr lang="en-US" sz="3200" spc="135" dirty="0">
                <a:solidFill>
                  <a:srgbClr val="6BE4E7"/>
                </a:solidFill>
                <a:latin typeface="Arial"/>
                <a:cs typeface="Arial"/>
              </a:rPr>
              <a:t>o</a:t>
            </a:r>
            <a:r>
              <a:rPr lang="en-US" sz="3200" spc="135" dirty="0">
                <a:solidFill>
                  <a:srgbClr val="6BE4E7"/>
                </a:solidFill>
                <a:latin typeface="Trebuchet MS"/>
                <a:cs typeface="Trebuchet MS"/>
              </a:rPr>
              <a:t>r</a:t>
            </a:r>
            <a:r>
              <a:rPr lang="en-US" sz="3200" spc="135" dirty="0">
                <a:solidFill>
                  <a:srgbClr val="6BE4E7"/>
                </a:solidFill>
                <a:latin typeface="Arial"/>
                <a:cs typeface="Arial"/>
              </a:rPr>
              <a:t>ical</a:t>
            </a:r>
            <a:r>
              <a:rPr lang="en-US" sz="3200" spc="-60" dirty="0">
                <a:solidFill>
                  <a:srgbClr val="6BE4E7"/>
                </a:solidFill>
                <a:latin typeface="Arial"/>
                <a:cs typeface="Arial"/>
              </a:rPr>
              <a:t> </a:t>
            </a:r>
            <a:r>
              <a:rPr lang="en-US" sz="3200" spc="55" dirty="0">
                <a:solidFill>
                  <a:srgbClr val="6BE4E7"/>
                </a:solidFill>
                <a:latin typeface="Arial"/>
                <a:cs typeface="Arial"/>
              </a:rPr>
              <a:t>da</a:t>
            </a:r>
            <a:r>
              <a:rPr lang="en-US" sz="3200" spc="55" dirty="0">
                <a:solidFill>
                  <a:srgbClr val="6BE4E7"/>
                </a:solidFill>
                <a:latin typeface="Trebuchet MS"/>
                <a:cs typeface="Trebuchet MS"/>
              </a:rPr>
              <a:t>t</a:t>
            </a:r>
            <a:r>
              <a:rPr lang="en-US" sz="3200" spc="55" dirty="0">
                <a:solidFill>
                  <a:srgbClr val="6BE4E7"/>
                </a:solidFill>
                <a:latin typeface="Arial"/>
                <a:cs typeface="Arial"/>
              </a:rPr>
              <a:t>a</a:t>
            </a:r>
            <a:r>
              <a:rPr lang="en-US" sz="2800" spc="55" dirty="0">
                <a:solidFill>
                  <a:srgbClr val="6BE4E7"/>
                </a:solidFill>
                <a:latin typeface="Arial"/>
                <a:cs typeface="Arial"/>
              </a:rPr>
              <a:t>?</a:t>
            </a:r>
            <a:endParaRPr sz="3100" dirty="0"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spcBef>
                <a:spcPts val="35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Verdana"/>
                <a:cs typeface="Verdana"/>
              </a:rPr>
              <a:t>Calculate the rank of the clubs using data from  2015 to 2020 according to best increase in player  statistics and value.</a:t>
            </a:r>
          </a:p>
          <a:p>
            <a:pPr marL="457200" indent="-457200">
              <a:lnSpc>
                <a:spcPct val="100000"/>
              </a:lnSpc>
              <a:spcBef>
                <a:spcPts val="35"/>
              </a:spcBef>
              <a:buFont typeface="Arial" panose="020B0604020202020204" pitchFamily="34" charset="0"/>
              <a:buChar char="•"/>
            </a:pPr>
            <a:endParaRPr lang="en-US" sz="3050" dirty="0">
              <a:solidFill>
                <a:schemeClr val="bg1">
                  <a:lumMod val="95000"/>
                </a:schemeClr>
              </a:solidFill>
              <a:latin typeface="Verdana"/>
              <a:cs typeface="Verdana"/>
            </a:endParaRPr>
          </a:p>
          <a:p>
            <a:pPr marL="457200" indent="-457200">
              <a:lnSpc>
                <a:spcPct val="100000"/>
              </a:lnSpc>
              <a:spcBef>
                <a:spcPts val="35"/>
              </a:spcBef>
              <a:buFont typeface="Arial" panose="020B0604020202020204" pitchFamily="34" charset="0"/>
              <a:buChar char="•"/>
            </a:pPr>
            <a:endParaRPr sz="30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950" spc="180" dirty="0">
                <a:solidFill>
                  <a:srgbClr val="00948F"/>
                </a:solidFill>
                <a:latin typeface="Arial"/>
                <a:cs typeface="Arial"/>
              </a:rPr>
              <a:t>Model</a:t>
            </a:r>
            <a:r>
              <a:rPr sz="2950" spc="-60" dirty="0">
                <a:solidFill>
                  <a:srgbClr val="00948F"/>
                </a:solidFill>
                <a:latin typeface="Arial"/>
                <a:cs typeface="Arial"/>
              </a:rPr>
              <a:t> </a:t>
            </a:r>
            <a:r>
              <a:rPr sz="2950" spc="150" dirty="0">
                <a:solidFill>
                  <a:srgbClr val="00948F"/>
                </a:solidFill>
                <a:latin typeface="Arial"/>
                <a:cs typeface="Arial"/>
              </a:rPr>
              <a:t>U</a:t>
            </a:r>
            <a:r>
              <a:rPr sz="2900" spc="150" dirty="0">
                <a:solidFill>
                  <a:srgbClr val="00948F"/>
                </a:solidFill>
                <a:latin typeface="Trebuchet MS"/>
                <a:cs typeface="Trebuchet MS"/>
              </a:rPr>
              <a:t>s</a:t>
            </a:r>
            <a:r>
              <a:rPr sz="2950" spc="150" dirty="0">
                <a:solidFill>
                  <a:srgbClr val="00948F"/>
                </a:solidFill>
                <a:latin typeface="Arial"/>
                <a:cs typeface="Arial"/>
              </a:rPr>
              <a:t>ed</a:t>
            </a:r>
            <a:r>
              <a:rPr sz="2700" spc="150" dirty="0">
                <a:solidFill>
                  <a:srgbClr val="00948F"/>
                </a:solidFill>
                <a:latin typeface="Arial"/>
                <a:cs typeface="Arial"/>
              </a:rPr>
              <a:t>:</a:t>
            </a:r>
            <a:endParaRPr sz="2700" dirty="0">
              <a:latin typeface="Arial"/>
              <a:cs typeface="Arial"/>
            </a:endParaRPr>
          </a:p>
          <a:p>
            <a:pPr marL="551815">
              <a:lnSpc>
                <a:spcPct val="100000"/>
              </a:lnSpc>
              <a:spcBef>
                <a:spcPts val="1355"/>
              </a:spcBef>
            </a:pP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Linea</a:t>
            </a:r>
            <a:r>
              <a:rPr sz="2400" spc="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Reg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2581275"/>
          </a:xfrm>
          <a:custGeom>
            <a:avLst/>
            <a:gdLst/>
            <a:ahLst/>
            <a:cxnLst/>
            <a:rect l="l" t="t" r="r" b="b"/>
            <a:pathLst>
              <a:path w="18288000" h="2581275">
                <a:moveTo>
                  <a:pt x="0" y="2581274"/>
                </a:moveTo>
                <a:lnTo>
                  <a:pt x="0" y="0"/>
                </a:lnTo>
                <a:lnTo>
                  <a:pt x="18288000" y="0"/>
                </a:lnTo>
                <a:lnTo>
                  <a:pt x="18288000" y="2581274"/>
                </a:lnTo>
                <a:lnTo>
                  <a:pt x="0" y="2581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787" y="520814"/>
            <a:ext cx="9333865" cy="14408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7659"/>
              </a:lnSpc>
              <a:spcBef>
                <a:spcPts val="110"/>
              </a:spcBef>
            </a:pPr>
            <a:r>
              <a:rPr spc="240" dirty="0"/>
              <a:t>METH</a:t>
            </a:r>
            <a:r>
              <a:rPr sz="6550" spc="240" dirty="0">
                <a:latin typeface="Trebuchet MS"/>
                <a:cs typeface="Trebuchet MS"/>
              </a:rPr>
              <a:t>0</a:t>
            </a:r>
            <a:r>
              <a:rPr spc="240" dirty="0"/>
              <a:t>DOLOGY</a:t>
            </a:r>
            <a:endParaRPr sz="6550">
              <a:latin typeface="Trebuchet MS"/>
              <a:cs typeface="Trebuchet MS"/>
            </a:endParaRPr>
          </a:p>
          <a:p>
            <a:pPr marL="12700">
              <a:lnSpc>
                <a:spcPts val="3460"/>
              </a:lnSpc>
            </a:pPr>
            <a:r>
              <a:rPr sz="3200" spc="20" dirty="0"/>
              <a:t>EXPLAINING </a:t>
            </a:r>
            <a:r>
              <a:rPr sz="3200" spc="100" dirty="0"/>
              <a:t>THE </a:t>
            </a:r>
            <a:r>
              <a:rPr sz="3200" spc="-80" dirty="0"/>
              <a:t>PREPROCESSING</a:t>
            </a:r>
            <a:r>
              <a:rPr sz="3200" spc="60" dirty="0"/>
              <a:t> </a:t>
            </a:r>
            <a:r>
              <a:rPr sz="3200" spc="85" dirty="0"/>
              <a:t>FUNCTION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33437" y="3002349"/>
            <a:ext cx="152399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3437" y="3831025"/>
            <a:ext cx="152399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3437" y="4659700"/>
            <a:ext cx="152399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3437" y="5488375"/>
            <a:ext cx="152399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3437" y="6317050"/>
            <a:ext cx="152399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3437" y="7145725"/>
            <a:ext cx="152399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3437" y="7974400"/>
            <a:ext cx="152399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3437" y="8803075"/>
            <a:ext cx="152399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71624" y="9626987"/>
            <a:ext cx="161925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94593" y="2785434"/>
            <a:ext cx="14513560" cy="7174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400" spc="-70" dirty="0">
                <a:latin typeface="Noto Sans"/>
                <a:cs typeface="Noto Sans"/>
              </a:rPr>
              <a:t>Dropped </a:t>
            </a:r>
            <a:r>
              <a:rPr sz="3400" spc="-80" dirty="0">
                <a:latin typeface="Noto Sans"/>
                <a:cs typeface="Noto Sans"/>
              </a:rPr>
              <a:t>the </a:t>
            </a:r>
            <a:r>
              <a:rPr sz="3400" spc="-90" dirty="0">
                <a:latin typeface="Noto Sans"/>
                <a:cs typeface="Noto Sans"/>
              </a:rPr>
              <a:t>columns </a:t>
            </a:r>
            <a:r>
              <a:rPr sz="3400" spc="-95" dirty="0">
                <a:latin typeface="Noto Sans"/>
                <a:cs typeface="Noto Sans"/>
              </a:rPr>
              <a:t>that </a:t>
            </a:r>
            <a:r>
              <a:rPr sz="3400" spc="-85" dirty="0">
                <a:latin typeface="Noto Sans"/>
                <a:cs typeface="Noto Sans"/>
              </a:rPr>
              <a:t>don’t </a:t>
            </a:r>
            <a:r>
              <a:rPr sz="3400" spc="-95" dirty="0">
                <a:latin typeface="Noto Sans"/>
                <a:cs typeface="Noto Sans"/>
              </a:rPr>
              <a:t>affect </a:t>
            </a:r>
            <a:r>
              <a:rPr sz="3400" spc="-80" dirty="0">
                <a:latin typeface="Noto Sans"/>
                <a:cs typeface="Noto Sans"/>
              </a:rPr>
              <a:t>the</a:t>
            </a:r>
            <a:r>
              <a:rPr sz="3400" spc="509" dirty="0">
                <a:latin typeface="Noto Sans"/>
                <a:cs typeface="Noto Sans"/>
              </a:rPr>
              <a:t> </a:t>
            </a:r>
            <a:r>
              <a:rPr sz="3400" spc="-95" dirty="0">
                <a:latin typeface="Noto Sans"/>
                <a:cs typeface="Noto Sans"/>
              </a:rPr>
              <a:t>model</a:t>
            </a:r>
            <a:endParaRPr sz="3400">
              <a:latin typeface="Noto Sans"/>
              <a:cs typeface="Noto Sans"/>
            </a:endParaRPr>
          </a:p>
          <a:p>
            <a:pPr marL="12700" marR="5340350">
              <a:lnSpc>
                <a:spcPct val="159900"/>
              </a:lnSpc>
              <a:spcBef>
                <a:spcPts val="5"/>
              </a:spcBef>
            </a:pPr>
            <a:r>
              <a:rPr sz="3400" spc="-95" dirty="0">
                <a:latin typeface="Noto Sans"/>
                <a:cs typeface="Noto Sans"/>
              </a:rPr>
              <a:t>Players </a:t>
            </a:r>
            <a:r>
              <a:rPr sz="3400" spc="-110" dirty="0">
                <a:latin typeface="Noto Sans"/>
                <a:cs typeface="Noto Sans"/>
              </a:rPr>
              <a:t>without </a:t>
            </a:r>
            <a:r>
              <a:rPr sz="3400" spc="-105" dirty="0">
                <a:latin typeface="Noto Sans"/>
                <a:cs typeface="Noto Sans"/>
              </a:rPr>
              <a:t>a team </a:t>
            </a:r>
            <a:r>
              <a:rPr sz="3400" spc="-80" dirty="0">
                <a:latin typeface="Noto Sans"/>
                <a:cs typeface="Noto Sans"/>
              </a:rPr>
              <a:t>position are </a:t>
            </a:r>
            <a:r>
              <a:rPr sz="3400" spc="-85" dirty="0">
                <a:latin typeface="Noto Sans"/>
                <a:cs typeface="Noto Sans"/>
              </a:rPr>
              <a:t>out </a:t>
            </a:r>
            <a:r>
              <a:rPr sz="3400" spc="-110" dirty="0">
                <a:latin typeface="Noto Sans"/>
                <a:cs typeface="Noto Sans"/>
              </a:rPr>
              <a:t>of </a:t>
            </a:r>
            <a:r>
              <a:rPr sz="3400" spc="-75" dirty="0">
                <a:latin typeface="Noto Sans"/>
                <a:cs typeface="Noto Sans"/>
              </a:rPr>
              <a:t>race.  </a:t>
            </a:r>
            <a:r>
              <a:rPr sz="3400" spc="-80" dirty="0">
                <a:latin typeface="Noto Sans"/>
                <a:cs typeface="Noto Sans"/>
              </a:rPr>
              <a:t>Preferred </a:t>
            </a:r>
            <a:r>
              <a:rPr sz="3400" spc="-95" dirty="0">
                <a:latin typeface="Noto Sans"/>
                <a:cs typeface="Noto Sans"/>
              </a:rPr>
              <a:t>foot </a:t>
            </a:r>
            <a:r>
              <a:rPr sz="3400" spc="-125" dirty="0">
                <a:latin typeface="Noto Sans"/>
                <a:cs typeface="Noto Sans"/>
              </a:rPr>
              <a:t>was</a:t>
            </a:r>
            <a:r>
              <a:rPr sz="3400" spc="170" dirty="0">
                <a:latin typeface="Noto Sans"/>
                <a:cs typeface="Noto Sans"/>
              </a:rPr>
              <a:t> </a:t>
            </a:r>
            <a:r>
              <a:rPr sz="3400" spc="-60" dirty="0">
                <a:latin typeface="Noto Sans"/>
                <a:cs typeface="Noto Sans"/>
              </a:rPr>
              <a:t>encoded</a:t>
            </a:r>
            <a:endParaRPr sz="34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445"/>
              </a:spcBef>
            </a:pPr>
            <a:r>
              <a:rPr sz="3400" spc="-75" dirty="0">
                <a:latin typeface="Noto Sans"/>
                <a:cs typeface="Noto Sans"/>
              </a:rPr>
              <a:t>Replaced </a:t>
            </a:r>
            <a:r>
              <a:rPr sz="3400" spc="-95" dirty="0">
                <a:latin typeface="Noto Sans"/>
                <a:cs typeface="Noto Sans"/>
              </a:rPr>
              <a:t>nation </a:t>
            </a:r>
            <a:r>
              <a:rPr sz="3400" spc="-80" dirty="0">
                <a:latin typeface="Noto Sans"/>
                <a:cs typeface="Noto Sans"/>
              </a:rPr>
              <a:t>position </a:t>
            </a:r>
            <a:r>
              <a:rPr sz="3400" spc="-130" dirty="0">
                <a:latin typeface="Noto Sans"/>
                <a:cs typeface="Noto Sans"/>
              </a:rPr>
              <a:t>with </a:t>
            </a:r>
            <a:r>
              <a:rPr sz="3400" spc="-50" dirty="0">
                <a:latin typeface="Noto Sans"/>
                <a:cs typeface="Noto Sans"/>
              </a:rPr>
              <a:t>0’s </a:t>
            </a:r>
            <a:r>
              <a:rPr sz="3400" spc="-90" dirty="0">
                <a:latin typeface="Noto Sans"/>
                <a:cs typeface="Noto Sans"/>
              </a:rPr>
              <a:t>and</a:t>
            </a:r>
            <a:r>
              <a:rPr sz="3400" spc="425" dirty="0">
                <a:latin typeface="Noto Sans"/>
                <a:cs typeface="Noto Sans"/>
              </a:rPr>
              <a:t> </a:t>
            </a:r>
            <a:r>
              <a:rPr sz="3400" spc="-50" dirty="0">
                <a:latin typeface="Noto Sans"/>
                <a:cs typeface="Noto Sans"/>
              </a:rPr>
              <a:t>1’s</a:t>
            </a:r>
            <a:endParaRPr sz="34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445"/>
              </a:spcBef>
            </a:pPr>
            <a:r>
              <a:rPr sz="3400" spc="-130" dirty="0">
                <a:latin typeface="Noto Sans"/>
                <a:cs typeface="Noto Sans"/>
              </a:rPr>
              <a:t>Filling missing </a:t>
            </a:r>
            <a:r>
              <a:rPr sz="3400" spc="-95" dirty="0">
                <a:latin typeface="Noto Sans"/>
                <a:cs typeface="Noto Sans"/>
              </a:rPr>
              <a:t>values </a:t>
            </a:r>
            <a:r>
              <a:rPr sz="3400" spc="-100" dirty="0">
                <a:latin typeface="Noto Sans"/>
                <a:cs typeface="Noto Sans"/>
              </a:rPr>
              <a:t>in </a:t>
            </a:r>
            <a:r>
              <a:rPr sz="3400" spc="-80" dirty="0">
                <a:latin typeface="Noto Sans"/>
                <a:cs typeface="Noto Sans"/>
              </a:rPr>
              <a:t>position </a:t>
            </a:r>
            <a:r>
              <a:rPr sz="3400" spc="-75" dirty="0">
                <a:latin typeface="Noto Sans"/>
                <a:cs typeface="Noto Sans"/>
              </a:rPr>
              <a:t>specific</a:t>
            </a:r>
            <a:r>
              <a:rPr sz="3400" spc="535" dirty="0">
                <a:latin typeface="Noto Sans"/>
                <a:cs typeface="Noto Sans"/>
              </a:rPr>
              <a:t> </a:t>
            </a:r>
            <a:r>
              <a:rPr sz="3400" spc="-90" dirty="0">
                <a:latin typeface="Noto Sans"/>
                <a:cs typeface="Noto Sans"/>
              </a:rPr>
              <a:t>columns</a:t>
            </a:r>
            <a:endParaRPr sz="3400">
              <a:latin typeface="Noto Sans"/>
              <a:cs typeface="Noto Sans"/>
            </a:endParaRPr>
          </a:p>
          <a:p>
            <a:pPr marL="12700" marR="1460500">
              <a:lnSpc>
                <a:spcPct val="159900"/>
              </a:lnSpc>
            </a:pPr>
            <a:r>
              <a:rPr sz="3400" spc="-75" dirty="0">
                <a:latin typeface="Noto Sans"/>
                <a:cs typeface="Noto Sans"/>
              </a:rPr>
              <a:t>Replaced </a:t>
            </a:r>
            <a:r>
              <a:rPr sz="3400" spc="-80" dirty="0">
                <a:latin typeface="Noto Sans"/>
                <a:cs typeface="Noto Sans"/>
              </a:rPr>
              <a:t>the </a:t>
            </a:r>
            <a:r>
              <a:rPr sz="3400" spc="-70" dirty="0">
                <a:latin typeface="Noto Sans"/>
                <a:cs typeface="Noto Sans"/>
              </a:rPr>
              <a:t>expressions </a:t>
            </a:r>
            <a:r>
              <a:rPr sz="3400" spc="-100" dirty="0">
                <a:latin typeface="Noto Sans"/>
                <a:cs typeface="Noto Sans"/>
              </a:rPr>
              <a:t>after </a:t>
            </a:r>
            <a:r>
              <a:rPr sz="3400" spc="-125" dirty="0">
                <a:latin typeface="Noto Sans"/>
                <a:cs typeface="Noto Sans"/>
              </a:rPr>
              <a:t>evaluating </a:t>
            </a:r>
            <a:r>
              <a:rPr sz="3400" spc="-105" dirty="0">
                <a:latin typeface="Noto Sans"/>
                <a:cs typeface="Noto Sans"/>
              </a:rPr>
              <a:t>them (eval() </a:t>
            </a:r>
            <a:r>
              <a:rPr sz="3400" spc="-125" dirty="0">
                <a:latin typeface="Noto Sans"/>
                <a:cs typeface="Noto Sans"/>
              </a:rPr>
              <a:t>was </a:t>
            </a:r>
            <a:r>
              <a:rPr sz="3400" spc="-100" dirty="0">
                <a:latin typeface="Noto Sans"/>
                <a:cs typeface="Noto Sans"/>
              </a:rPr>
              <a:t>helpful)  </a:t>
            </a:r>
            <a:r>
              <a:rPr sz="3400" spc="-110" dirty="0">
                <a:latin typeface="Noto Sans"/>
                <a:cs typeface="Noto Sans"/>
              </a:rPr>
              <a:t>Replacing </a:t>
            </a:r>
            <a:r>
              <a:rPr sz="3400" spc="-95" dirty="0">
                <a:latin typeface="Noto Sans"/>
                <a:cs typeface="Noto Sans"/>
              </a:rPr>
              <a:t>values </a:t>
            </a:r>
            <a:r>
              <a:rPr sz="3400" spc="-110" dirty="0">
                <a:latin typeface="Noto Sans"/>
                <a:cs typeface="Noto Sans"/>
              </a:rPr>
              <a:t>of </a:t>
            </a:r>
            <a:r>
              <a:rPr sz="3400" spc="-100" dirty="0">
                <a:latin typeface="Noto Sans"/>
                <a:cs typeface="Noto Sans"/>
              </a:rPr>
              <a:t>player </a:t>
            </a:r>
            <a:r>
              <a:rPr sz="3400" spc="-90" dirty="0">
                <a:latin typeface="Noto Sans"/>
                <a:cs typeface="Noto Sans"/>
              </a:rPr>
              <a:t>traits </a:t>
            </a:r>
            <a:r>
              <a:rPr sz="3400" spc="-130" dirty="0">
                <a:latin typeface="Noto Sans"/>
                <a:cs typeface="Noto Sans"/>
              </a:rPr>
              <a:t>with </a:t>
            </a:r>
            <a:r>
              <a:rPr sz="3400" spc="-80" dirty="0">
                <a:latin typeface="Noto Sans"/>
                <a:cs typeface="Noto Sans"/>
              </a:rPr>
              <a:t>the </a:t>
            </a:r>
            <a:r>
              <a:rPr sz="3400" spc="-75" dirty="0">
                <a:latin typeface="Noto Sans"/>
                <a:cs typeface="Noto Sans"/>
              </a:rPr>
              <a:t>count </a:t>
            </a:r>
            <a:r>
              <a:rPr sz="3400" spc="-110" dirty="0">
                <a:latin typeface="Noto Sans"/>
                <a:cs typeface="Noto Sans"/>
              </a:rPr>
              <a:t>of </a:t>
            </a:r>
            <a:r>
              <a:rPr sz="3400" spc="-90" dirty="0">
                <a:latin typeface="Noto Sans"/>
                <a:cs typeface="Noto Sans"/>
              </a:rPr>
              <a:t>traits </a:t>
            </a:r>
            <a:r>
              <a:rPr sz="3400" spc="-105" dirty="0">
                <a:latin typeface="Noto Sans"/>
                <a:cs typeface="Noto Sans"/>
              </a:rPr>
              <a:t>a </a:t>
            </a:r>
            <a:r>
              <a:rPr sz="3400" spc="-100" dirty="0">
                <a:latin typeface="Noto Sans"/>
                <a:cs typeface="Noto Sans"/>
              </a:rPr>
              <a:t>player </a:t>
            </a:r>
            <a:r>
              <a:rPr sz="3400" spc="-85" dirty="0">
                <a:latin typeface="Noto Sans"/>
                <a:cs typeface="Noto Sans"/>
              </a:rPr>
              <a:t>has  </a:t>
            </a:r>
            <a:r>
              <a:rPr sz="3400" spc="-70" dirty="0">
                <a:latin typeface="Noto Sans"/>
                <a:cs typeface="Noto Sans"/>
              </a:rPr>
              <a:t>One </a:t>
            </a:r>
            <a:r>
              <a:rPr sz="3400" spc="-85" dirty="0">
                <a:latin typeface="Noto Sans"/>
                <a:cs typeface="Noto Sans"/>
              </a:rPr>
              <a:t>hot </a:t>
            </a:r>
            <a:r>
              <a:rPr sz="3400" spc="-105" dirty="0">
                <a:latin typeface="Noto Sans"/>
                <a:cs typeface="Noto Sans"/>
              </a:rPr>
              <a:t>encoding </a:t>
            </a:r>
            <a:r>
              <a:rPr sz="3400" spc="-100" dirty="0">
                <a:latin typeface="Noto Sans"/>
                <a:cs typeface="Noto Sans"/>
              </a:rPr>
              <a:t>for </a:t>
            </a:r>
            <a:r>
              <a:rPr sz="3400" spc="-105" dirty="0">
                <a:latin typeface="Noto Sans"/>
                <a:cs typeface="Noto Sans"/>
              </a:rPr>
              <a:t>team </a:t>
            </a:r>
            <a:r>
              <a:rPr sz="3400" spc="-80" dirty="0">
                <a:latin typeface="Noto Sans"/>
                <a:cs typeface="Noto Sans"/>
              </a:rPr>
              <a:t>positions </a:t>
            </a:r>
            <a:r>
              <a:rPr sz="3400" spc="-90" dirty="0">
                <a:latin typeface="Noto Sans"/>
                <a:cs typeface="Noto Sans"/>
              </a:rPr>
              <a:t>and </a:t>
            </a:r>
            <a:r>
              <a:rPr sz="3400" spc="-135" dirty="0">
                <a:latin typeface="Noto Sans"/>
                <a:cs typeface="Noto Sans"/>
              </a:rPr>
              <a:t>work</a:t>
            </a:r>
            <a:r>
              <a:rPr sz="3400" spc="-114" dirty="0">
                <a:latin typeface="Noto Sans"/>
                <a:cs typeface="Noto Sans"/>
              </a:rPr>
              <a:t> </a:t>
            </a:r>
            <a:r>
              <a:rPr sz="3400" spc="-85" dirty="0">
                <a:latin typeface="Noto Sans"/>
                <a:cs typeface="Noto Sans"/>
              </a:rPr>
              <a:t>rate</a:t>
            </a:r>
            <a:endParaRPr sz="3400">
              <a:latin typeface="Noto Sans"/>
              <a:cs typeface="Noto Sans"/>
            </a:endParaRPr>
          </a:p>
          <a:p>
            <a:pPr marL="748030">
              <a:lnSpc>
                <a:spcPct val="100000"/>
              </a:lnSpc>
              <a:spcBef>
                <a:spcPts val="2445"/>
              </a:spcBef>
            </a:pPr>
            <a:r>
              <a:rPr sz="3400" spc="-114" dirty="0">
                <a:latin typeface="Noto Sans"/>
                <a:cs typeface="Noto Sans"/>
              </a:rPr>
              <a:t>Work</a:t>
            </a:r>
            <a:r>
              <a:rPr sz="3400" dirty="0">
                <a:latin typeface="Noto Sans"/>
                <a:cs typeface="Noto Sans"/>
              </a:rPr>
              <a:t> </a:t>
            </a:r>
            <a:r>
              <a:rPr sz="3400" spc="-85" dirty="0">
                <a:latin typeface="Noto Sans"/>
                <a:cs typeface="Noto Sans"/>
              </a:rPr>
              <a:t>rate</a:t>
            </a:r>
            <a:r>
              <a:rPr sz="3400" spc="5" dirty="0">
                <a:latin typeface="Noto Sans"/>
                <a:cs typeface="Noto Sans"/>
              </a:rPr>
              <a:t> </a:t>
            </a:r>
            <a:r>
              <a:rPr sz="3400" spc="-85" dirty="0">
                <a:latin typeface="Noto Sans"/>
                <a:cs typeface="Noto Sans"/>
              </a:rPr>
              <a:t>has</a:t>
            </a:r>
            <a:r>
              <a:rPr sz="3400" spc="5" dirty="0">
                <a:latin typeface="Noto Sans"/>
                <a:cs typeface="Noto Sans"/>
              </a:rPr>
              <a:t> </a:t>
            </a:r>
            <a:r>
              <a:rPr sz="3400" spc="-125" dirty="0">
                <a:latin typeface="Noto Sans"/>
                <a:cs typeface="Noto Sans"/>
              </a:rPr>
              <a:t>two</a:t>
            </a:r>
            <a:r>
              <a:rPr sz="3400" dirty="0">
                <a:latin typeface="Noto Sans"/>
                <a:cs typeface="Noto Sans"/>
              </a:rPr>
              <a:t> </a:t>
            </a:r>
            <a:r>
              <a:rPr sz="3400" spc="-95" dirty="0">
                <a:latin typeface="Noto Sans"/>
                <a:cs typeface="Noto Sans"/>
              </a:rPr>
              <a:t>values</a:t>
            </a:r>
            <a:r>
              <a:rPr sz="3400" spc="5" dirty="0">
                <a:latin typeface="Noto Sans"/>
                <a:cs typeface="Noto Sans"/>
              </a:rPr>
              <a:t> </a:t>
            </a:r>
            <a:r>
              <a:rPr sz="3400" spc="-70" dirty="0">
                <a:latin typeface="Noto Sans"/>
                <a:cs typeface="Noto Sans"/>
              </a:rPr>
              <a:t>one</a:t>
            </a:r>
            <a:r>
              <a:rPr sz="3400" spc="5" dirty="0">
                <a:latin typeface="Noto Sans"/>
                <a:cs typeface="Noto Sans"/>
              </a:rPr>
              <a:t> </a:t>
            </a:r>
            <a:r>
              <a:rPr sz="3400" spc="-100" dirty="0">
                <a:latin typeface="Noto Sans"/>
                <a:cs typeface="Noto Sans"/>
              </a:rPr>
              <a:t>for</a:t>
            </a:r>
            <a:r>
              <a:rPr sz="3400" spc="5" dirty="0">
                <a:latin typeface="Noto Sans"/>
                <a:cs typeface="Noto Sans"/>
              </a:rPr>
              <a:t> </a:t>
            </a:r>
            <a:r>
              <a:rPr sz="3400" spc="-125" dirty="0">
                <a:latin typeface="Noto Sans"/>
                <a:cs typeface="Noto Sans"/>
              </a:rPr>
              <a:t>attacking</a:t>
            </a:r>
            <a:r>
              <a:rPr sz="3400" dirty="0">
                <a:latin typeface="Noto Sans"/>
                <a:cs typeface="Noto Sans"/>
              </a:rPr>
              <a:t> </a:t>
            </a:r>
            <a:r>
              <a:rPr sz="3400" spc="-90" dirty="0">
                <a:latin typeface="Noto Sans"/>
                <a:cs typeface="Noto Sans"/>
              </a:rPr>
              <a:t>and</a:t>
            </a:r>
            <a:r>
              <a:rPr sz="3400" spc="5" dirty="0">
                <a:latin typeface="Noto Sans"/>
                <a:cs typeface="Noto Sans"/>
              </a:rPr>
              <a:t> </a:t>
            </a:r>
            <a:r>
              <a:rPr sz="3400" spc="-80" dirty="0">
                <a:latin typeface="Noto Sans"/>
                <a:cs typeface="Noto Sans"/>
              </a:rPr>
              <a:t>the</a:t>
            </a:r>
            <a:r>
              <a:rPr sz="3400" spc="5" dirty="0">
                <a:latin typeface="Noto Sans"/>
                <a:cs typeface="Noto Sans"/>
              </a:rPr>
              <a:t> </a:t>
            </a:r>
            <a:r>
              <a:rPr sz="3400" spc="-80" dirty="0">
                <a:latin typeface="Noto Sans"/>
                <a:cs typeface="Noto Sans"/>
              </a:rPr>
              <a:t>other</a:t>
            </a:r>
            <a:r>
              <a:rPr sz="3400" spc="5" dirty="0">
                <a:latin typeface="Noto Sans"/>
                <a:cs typeface="Noto Sans"/>
              </a:rPr>
              <a:t> </a:t>
            </a:r>
            <a:r>
              <a:rPr sz="3400" spc="-100" dirty="0">
                <a:latin typeface="Noto Sans"/>
                <a:cs typeface="Noto Sans"/>
              </a:rPr>
              <a:t>for</a:t>
            </a:r>
            <a:r>
              <a:rPr sz="3400" dirty="0">
                <a:latin typeface="Noto Sans"/>
                <a:cs typeface="Noto Sans"/>
              </a:rPr>
              <a:t> </a:t>
            </a:r>
            <a:r>
              <a:rPr sz="3400" spc="-114" dirty="0">
                <a:latin typeface="Noto Sans"/>
                <a:cs typeface="Noto Sans"/>
              </a:rPr>
              <a:t>defending</a:t>
            </a:r>
            <a:endParaRPr sz="34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3875" y="0"/>
            <a:ext cx="10144125" cy="10287000"/>
          </a:xfrm>
          <a:custGeom>
            <a:avLst/>
            <a:gdLst/>
            <a:ahLst/>
            <a:cxnLst/>
            <a:rect l="l" t="t" r="r" b="b"/>
            <a:pathLst>
              <a:path w="10144125" h="10287000">
                <a:moveTo>
                  <a:pt x="0" y="10287000"/>
                </a:moveTo>
                <a:lnTo>
                  <a:pt x="10144125" y="10287000"/>
                </a:lnTo>
                <a:lnTo>
                  <a:pt x="10144125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8143875" cy="10287000"/>
            </a:xfrm>
            <a:custGeom>
              <a:avLst/>
              <a:gdLst/>
              <a:ahLst/>
              <a:cxnLst/>
              <a:rect l="l" t="t" r="r" b="b"/>
              <a:pathLst>
                <a:path w="8143875" h="10287000">
                  <a:moveTo>
                    <a:pt x="814387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143875" y="0"/>
                  </a:lnTo>
                  <a:lnTo>
                    <a:pt x="8143875" y="10287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99959" y="743748"/>
              <a:ext cx="1695450" cy="16954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99959" y="3767815"/>
              <a:ext cx="1695450" cy="16954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" y="6589899"/>
              <a:ext cx="18287999" cy="36971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/>
          <p:nvPr/>
        </p:nvSpPr>
        <p:spPr>
          <a:xfrm>
            <a:off x="9872411" y="1371819"/>
            <a:ext cx="66675" cy="66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72411" y="2133819"/>
            <a:ext cx="66675" cy="66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72411" y="2895819"/>
            <a:ext cx="66675" cy="66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69211" y="579624"/>
            <a:ext cx="6560184" cy="284797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950" spc="-35" dirty="0">
                <a:solidFill>
                  <a:srgbClr val="6BE4E7"/>
                </a:solidFill>
                <a:latin typeface="Arial"/>
                <a:cs typeface="Arial"/>
              </a:rPr>
              <a:t>PART </a:t>
            </a:r>
            <a:r>
              <a:rPr sz="2700" spc="140" dirty="0">
                <a:solidFill>
                  <a:srgbClr val="6BE4E7"/>
                </a:solidFill>
                <a:latin typeface="Arial"/>
                <a:cs typeface="Arial"/>
              </a:rPr>
              <a:t>–</a:t>
            </a:r>
            <a:r>
              <a:rPr sz="2700" spc="-10" dirty="0">
                <a:solidFill>
                  <a:srgbClr val="6BE4E7"/>
                </a:solidFill>
                <a:latin typeface="Arial"/>
                <a:cs typeface="Arial"/>
              </a:rPr>
              <a:t> </a:t>
            </a:r>
            <a:r>
              <a:rPr sz="2950" spc="215" dirty="0">
                <a:solidFill>
                  <a:srgbClr val="6BE4E7"/>
                </a:solidFill>
                <a:latin typeface="Arial"/>
                <a:cs typeface="Arial"/>
              </a:rPr>
              <a:t>A</a:t>
            </a:r>
            <a:r>
              <a:rPr sz="2700" spc="215" dirty="0">
                <a:solidFill>
                  <a:srgbClr val="6BE4E7"/>
                </a:solidFill>
                <a:latin typeface="Arial"/>
                <a:cs typeface="Arial"/>
              </a:rPr>
              <a:t>:</a:t>
            </a:r>
            <a:endParaRPr sz="2700">
              <a:latin typeface="Arial"/>
              <a:cs typeface="Arial"/>
            </a:endParaRPr>
          </a:p>
          <a:p>
            <a:pPr marL="400685">
              <a:lnSpc>
                <a:spcPct val="100000"/>
              </a:lnSpc>
              <a:spcBef>
                <a:spcPts val="615"/>
              </a:spcBef>
            </a:pPr>
            <a:r>
              <a:rPr sz="1650" spc="7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650" spc="7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650" spc="70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sz="1650" spc="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70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1650" spc="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7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50" spc="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50" spc="3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1650" spc="30"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sz="16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1650" spc="50" dirty="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sz="1650" spc="50" dirty="0">
                <a:solidFill>
                  <a:srgbClr val="FFFFFF"/>
                </a:solidFill>
                <a:latin typeface="Arial"/>
                <a:cs typeface="Arial"/>
              </a:rPr>
              <a:t>ela</a:t>
            </a:r>
            <a:r>
              <a:rPr sz="1650" spc="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5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6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45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1650" spc="45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1650" spc="4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50" spc="4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16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50" spc="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Arial"/>
                <a:cs typeface="Arial"/>
              </a:rPr>
              <a:t>implemen</a:t>
            </a:r>
            <a:r>
              <a:rPr sz="1650" spc="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65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16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1650">
              <a:latin typeface="Arial"/>
              <a:cs typeface="Arial"/>
            </a:endParaRPr>
          </a:p>
          <a:p>
            <a:pPr marL="400685">
              <a:lnSpc>
                <a:spcPct val="100000"/>
              </a:lnSpc>
              <a:spcBef>
                <a:spcPts val="1019"/>
              </a:spcBef>
            </a:pPr>
            <a:r>
              <a:rPr sz="1650" spc="8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50" spc="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80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650" spc="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60" dirty="0">
                <a:solidFill>
                  <a:srgbClr val="FFFFFF"/>
                </a:solidFill>
                <a:latin typeface="Arial"/>
                <a:cs typeface="Arial"/>
              </a:rPr>
              <a:t>ignifican</a:t>
            </a:r>
            <a:r>
              <a:rPr sz="16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90" dirty="0">
                <a:solidFill>
                  <a:srgbClr val="FFFFFF"/>
                </a:solidFill>
                <a:latin typeface="Arial"/>
                <a:cs typeface="Arial"/>
              </a:rPr>
              <a:t>col</a:t>
            </a:r>
            <a:r>
              <a:rPr sz="1650" spc="9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650" spc="90" dirty="0">
                <a:solidFill>
                  <a:srgbClr val="FFFFFF"/>
                </a:solidFill>
                <a:latin typeface="Arial"/>
                <a:cs typeface="Arial"/>
              </a:rPr>
              <a:t>mn</a:t>
            </a:r>
            <a:r>
              <a:rPr sz="1650" spc="9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8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35" dirty="0">
                <a:solidFill>
                  <a:srgbClr val="FFFFFF"/>
                </a:solidFill>
                <a:latin typeface="Arial"/>
                <a:cs typeface="Arial"/>
              </a:rPr>
              <a:t>Linea</a:t>
            </a:r>
            <a:r>
              <a:rPr sz="165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40" dirty="0">
                <a:solidFill>
                  <a:srgbClr val="FFFFFF"/>
                </a:solidFill>
                <a:latin typeface="Arial"/>
                <a:cs typeface="Arial"/>
              </a:rPr>
              <a:t>Reg</a:t>
            </a:r>
            <a:r>
              <a:rPr sz="1650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50" spc="4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6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650">
              <a:latin typeface="Arial"/>
              <a:cs typeface="Arial"/>
            </a:endParaRPr>
          </a:p>
          <a:p>
            <a:pPr marL="400685" marR="309880">
              <a:lnSpc>
                <a:spcPct val="151500"/>
              </a:lnSpc>
            </a:pPr>
            <a:r>
              <a:rPr sz="1650" spc="45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650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45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Arial"/>
                <a:cs typeface="Arial"/>
              </a:rPr>
              <a:t>lib</a:t>
            </a:r>
            <a:r>
              <a:rPr sz="165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5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65" dirty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1650" spc="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50" spc="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35" dirty="0">
                <a:solidFill>
                  <a:srgbClr val="FFFFFF"/>
                </a:solidFill>
                <a:latin typeface="Arial"/>
                <a:cs typeface="Arial"/>
              </a:rPr>
              <a:t>Linea</a:t>
            </a:r>
            <a:r>
              <a:rPr sz="165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35" dirty="0">
                <a:solidFill>
                  <a:srgbClr val="FFFFFF"/>
                </a:solidFill>
                <a:latin typeface="Arial"/>
                <a:cs typeface="Arial"/>
              </a:rPr>
              <a:t>Reg</a:t>
            </a:r>
            <a:r>
              <a:rPr sz="165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50" spc="3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650" spc="3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00" spc="3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5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110" dirty="0">
                <a:solidFill>
                  <a:srgbClr val="FFFFFF"/>
                </a:solidFill>
                <a:latin typeface="Trebuchet MS"/>
                <a:cs typeface="Trebuchet MS"/>
              </a:rPr>
              <a:t>r2</a:t>
            </a:r>
            <a:r>
              <a:rPr sz="16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50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1650" spc="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5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spc="5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5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500" spc="3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5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Arial"/>
                <a:cs typeface="Arial"/>
              </a:rPr>
              <a:t>ke</a:t>
            </a:r>
            <a:r>
              <a:rPr sz="1650" spc="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500" spc="50" dirty="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sz="1650" spc="5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650" spc="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650" spc="5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50" spc="50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sz="1500" spc="50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5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16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60" dirty="0">
                <a:solidFill>
                  <a:srgbClr val="FFFFFF"/>
                </a:solidFill>
                <a:latin typeface="Arial"/>
                <a:cs typeface="Arial"/>
              </a:rPr>
              <a:t>plo</a:t>
            </a:r>
            <a:r>
              <a:rPr sz="16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60" dirty="0">
                <a:solidFill>
                  <a:srgbClr val="FFFFFF"/>
                </a:solidFill>
                <a:latin typeface="Arial"/>
                <a:cs typeface="Arial"/>
              </a:rPr>
              <a:t>lib</a:t>
            </a:r>
            <a:r>
              <a:rPr sz="1500" spc="6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500">
              <a:latin typeface="Verdana"/>
              <a:cs typeface="Verdana"/>
            </a:endParaRPr>
          </a:p>
          <a:p>
            <a:pPr marL="400685" marR="641350">
              <a:lnSpc>
                <a:spcPct val="151500"/>
              </a:lnSpc>
            </a:pP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16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9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50" spc="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80" dirty="0">
                <a:solidFill>
                  <a:srgbClr val="FFFFFF"/>
                </a:solidFill>
                <a:latin typeface="Arial"/>
                <a:cs typeface="Arial"/>
              </a:rPr>
              <a:t>fed</a:t>
            </a: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1650" spc="60" dirty="0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sz="1650" spc="60" dirty="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1650" spc="55" dirty="0">
                <a:solidFill>
                  <a:srgbClr val="FFFFFF"/>
                </a:solidFill>
                <a:latin typeface="Trebuchet MS"/>
                <a:cs typeface="Trebuchet MS"/>
              </a:rPr>
              <a:t>tw</a:t>
            </a: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50" spc="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650" spc="5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35" dirty="0">
                <a:solidFill>
                  <a:srgbClr val="FFFFFF"/>
                </a:solidFill>
                <a:latin typeface="Arial"/>
                <a:cs typeface="Arial"/>
              </a:rPr>
              <a:t>af</a:t>
            </a:r>
            <a:r>
              <a:rPr sz="165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5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60" dirty="0">
                <a:solidFill>
                  <a:srgbClr val="FFFFFF"/>
                </a:solidFill>
                <a:latin typeface="Arial"/>
                <a:cs typeface="Arial"/>
              </a:rPr>
              <a:t>caling</a:t>
            </a: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 a </a:t>
            </a: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linea</a:t>
            </a:r>
            <a:r>
              <a:rPr sz="1650" spc="55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1650" spc="30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1650" spc="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50" spc="3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650" spc="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50" spc="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30" dirty="0">
                <a:solidFill>
                  <a:srgbClr val="FFFFFF"/>
                </a:solidFill>
                <a:latin typeface="Arial"/>
                <a:cs typeface="Arial"/>
              </a:rPr>
              <a:t>ion </a:t>
            </a:r>
            <a:r>
              <a:rPr sz="1650" spc="7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650" spc="7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650" spc="70" dirty="0">
                <a:solidFill>
                  <a:srgbClr val="FFFFFF"/>
                </a:solidFill>
                <a:latin typeface="Arial"/>
                <a:cs typeface="Arial"/>
              </a:rPr>
              <a:t>nc</a:t>
            </a:r>
            <a:r>
              <a:rPr sz="1650" spc="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70" dirty="0">
                <a:solidFill>
                  <a:srgbClr val="FFFFFF"/>
                </a:solidFill>
                <a:latin typeface="Arial"/>
                <a:cs typeface="Arial"/>
              </a:rPr>
              <a:t>ion </a:t>
            </a:r>
            <a:r>
              <a:rPr sz="1650" spc="9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50" spc="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1650" spc="65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1500" spc="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0003" y="4564097"/>
            <a:ext cx="6807200" cy="1019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0" spc="185" dirty="0">
                <a:solidFill>
                  <a:srgbClr val="00948F"/>
                </a:solidFill>
                <a:latin typeface="Arial"/>
                <a:cs typeface="Arial"/>
              </a:rPr>
              <a:t>METHODOLOGY</a:t>
            </a:r>
            <a:endParaRPr sz="65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872411" y="7082896"/>
            <a:ext cx="66675" cy="809625"/>
            <a:chOff x="9872411" y="7082896"/>
            <a:chExt cx="66675" cy="809625"/>
          </a:xfrm>
        </p:grpSpPr>
        <p:sp>
          <p:nvSpPr>
            <p:cNvPr id="14" name="object 14"/>
            <p:cNvSpPr/>
            <p:nvPr/>
          </p:nvSpPr>
          <p:spPr>
            <a:xfrm>
              <a:off x="9872411" y="7082896"/>
              <a:ext cx="66675" cy="666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872411" y="7825846"/>
              <a:ext cx="66675" cy="666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669211" y="6277910"/>
            <a:ext cx="6442075" cy="207010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950" spc="-35" dirty="0">
                <a:solidFill>
                  <a:srgbClr val="6BE4E7"/>
                </a:solidFill>
                <a:latin typeface="Arial"/>
                <a:cs typeface="Arial"/>
              </a:rPr>
              <a:t>PART </a:t>
            </a:r>
            <a:r>
              <a:rPr sz="2700" spc="140" dirty="0">
                <a:solidFill>
                  <a:srgbClr val="6BE4E7"/>
                </a:solidFill>
                <a:latin typeface="Arial"/>
                <a:cs typeface="Arial"/>
              </a:rPr>
              <a:t>–</a:t>
            </a:r>
            <a:r>
              <a:rPr sz="2700" spc="-10" dirty="0">
                <a:solidFill>
                  <a:srgbClr val="6BE4E7"/>
                </a:solidFill>
                <a:latin typeface="Arial"/>
                <a:cs typeface="Arial"/>
              </a:rPr>
              <a:t> </a:t>
            </a:r>
            <a:r>
              <a:rPr sz="2950" spc="200" dirty="0">
                <a:solidFill>
                  <a:srgbClr val="6BE4E7"/>
                </a:solidFill>
                <a:latin typeface="Arial"/>
                <a:cs typeface="Arial"/>
              </a:rPr>
              <a:t>C</a:t>
            </a:r>
            <a:r>
              <a:rPr sz="2700" spc="200" dirty="0">
                <a:solidFill>
                  <a:srgbClr val="6BE4E7"/>
                </a:solidFill>
                <a:latin typeface="Arial"/>
                <a:cs typeface="Arial"/>
              </a:rPr>
              <a:t>:</a:t>
            </a:r>
            <a:endParaRPr sz="2700">
              <a:latin typeface="Arial"/>
              <a:cs typeface="Arial"/>
            </a:endParaRPr>
          </a:p>
          <a:p>
            <a:pPr marL="400685">
              <a:lnSpc>
                <a:spcPct val="100000"/>
              </a:lnSpc>
              <a:spcBef>
                <a:spcPts val="650"/>
              </a:spcBef>
            </a:pPr>
            <a:r>
              <a:rPr sz="1650" spc="4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50" spc="5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50" spc="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1650" spc="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9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50" spc="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20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80" dirty="0">
                <a:solidFill>
                  <a:srgbClr val="FFFFFF"/>
                </a:solidFill>
                <a:latin typeface="Arial"/>
                <a:cs typeface="Arial"/>
              </a:rPr>
              <a:t>onl</a:t>
            </a:r>
            <a:r>
              <a:rPr sz="1650" spc="8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6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90" dirty="0">
                <a:solidFill>
                  <a:srgbClr val="FFFFFF"/>
                </a:solidFill>
                <a:latin typeface="Arial"/>
                <a:cs typeface="Arial"/>
              </a:rPr>
              <a:t>col</a:t>
            </a:r>
            <a:r>
              <a:rPr sz="1650" spc="9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650" spc="90" dirty="0">
                <a:solidFill>
                  <a:srgbClr val="FFFFFF"/>
                </a:solidFill>
                <a:latin typeface="Arial"/>
                <a:cs typeface="Arial"/>
              </a:rPr>
              <a:t>mn</a:t>
            </a: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1650" spc="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65" dirty="0">
                <a:solidFill>
                  <a:srgbClr val="FFFFFF"/>
                </a:solidFill>
                <a:latin typeface="Arial"/>
                <a:cs typeface="Arial"/>
              </a:rPr>
              <a:t>ide</a:t>
            </a:r>
            <a:r>
              <a:rPr sz="165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65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Arial"/>
                <a:cs typeface="Arial"/>
              </a:rPr>
              <a:t>along</a:t>
            </a: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4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650" spc="4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5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4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  <a:p>
            <a:pPr marL="400685">
              <a:lnSpc>
                <a:spcPct val="100000"/>
              </a:lnSpc>
              <a:spcBef>
                <a:spcPts val="944"/>
              </a:spcBef>
            </a:pPr>
            <a:r>
              <a:rPr sz="1650" spc="90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650" spc="9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650" spc="9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650" spc="9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1650" spc="8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6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60" dirty="0">
                <a:solidFill>
                  <a:srgbClr val="FFFFFF"/>
                </a:solidFill>
                <a:latin typeface="Arial"/>
                <a:cs typeface="Arial"/>
              </a:rPr>
              <a:t>hi</a:t>
            </a:r>
            <a:r>
              <a:rPr sz="1650" spc="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50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sz="1650" spc="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5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650">
              <a:latin typeface="Arial"/>
              <a:cs typeface="Arial"/>
            </a:endParaRPr>
          </a:p>
          <a:p>
            <a:pPr marL="400685" marR="5080">
              <a:lnSpc>
                <a:spcPct val="147700"/>
              </a:lnSpc>
              <a:spcBef>
                <a:spcPts val="5"/>
              </a:spcBef>
            </a:pP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Lib</a:t>
            </a:r>
            <a:r>
              <a:rPr sz="1650" spc="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50" spc="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1650" spc="5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1650" spc="60" dirty="0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sz="1650" spc="60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1650" spc="60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16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50" spc="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35" dirty="0">
                <a:solidFill>
                  <a:srgbClr val="FFFFFF"/>
                </a:solidFill>
                <a:latin typeface="Arial"/>
                <a:cs typeface="Arial"/>
              </a:rPr>
              <a:t>Linea</a:t>
            </a:r>
            <a:r>
              <a:rPr sz="165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35" dirty="0">
                <a:solidFill>
                  <a:srgbClr val="FFFFFF"/>
                </a:solidFill>
                <a:latin typeface="Arial"/>
                <a:cs typeface="Arial"/>
              </a:rPr>
              <a:t>Reg</a:t>
            </a:r>
            <a:r>
              <a:rPr sz="165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50" spc="3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650" spc="3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00" spc="3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5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Arial"/>
                <a:cs typeface="Arial"/>
              </a:rPr>
              <a:t>panda</a:t>
            </a:r>
            <a:r>
              <a:rPr sz="16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500" spc="5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5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8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50" spc="8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650" spc="80" dirty="0">
                <a:solidFill>
                  <a:srgbClr val="FFFFFF"/>
                </a:solidFill>
                <a:latin typeface="Arial"/>
                <a:cs typeface="Arial"/>
              </a:rPr>
              <a:t>mp</a:t>
            </a:r>
            <a:r>
              <a:rPr sz="1650" spc="8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500" spc="8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5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1650" spc="6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16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60" dirty="0">
                <a:solidFill>
                  <a:srgbClr val="FFFFFF"/>
                </a:solidFill>
                <a:latin typeface="Arial"/>
                <a:cs typeface="Arial"/>
              </a:rPr>
              <a:t>plo</a:t>
            </a:r>
            <a:r>
              <a:rPr sz="16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60" dirty="0">
                <a:solidFill>
                  <a:srgbClr val="FFFFFF"/>
                </a:solidFill>
                <a:latin typeface="Arial"/>
                <a:cs typeface="Arial"/>
              </a:rPr>
              <a:t>lib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872411" y="4544460"/>
            <a:ext cx="66675" cy="809625"/>
            <a:chOff x="9872411" y="4544460"/>
            <a:chExt cx="66675" cy="809625"/>
          </a:xfrm>
        </p:grpSpPr>
        <p:sp>
          <p:nvSpPr>
            <p:cNvPr id="18" name="object 18"/>
            <p:cNvSpPr/>
            <p:nvPr/>
          </p:nvSpPr>
          <p:spPr>
            <a:xfrm>
              <a:off x="9872411" y="4544460"/>
              <a:ext cx="66675" cy="666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872411" y="5287410"/>
              <a:ext cx="66675" cy="666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669211" y="3745926"/>
            <a:ext cx="6731000" cy="206375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2950" spc="-35" dirty="0">
                <a:solidFill>
                  <a:srgbClr val="6BE4E7"/>
                </a:solidFill>
                <a:latin typeface="Arial"/>
                <a:cs typeface="Arial"/>
              </a:rPr>
              <a:t>PART </a:t>
            </a:r>
            <a:r>
              <a:rPr sz="2700" spc="140" dirty="0">
                <a:solidFill>
                  <a:srgbClr val="6BE4E7"/>
                </a:solidFill>
                <a:latin typeface="Arial"/>
                <a:cs typeface="Arial"/>
              </a:rPr>
              <a:t>–</a:t>
            </a:r>
            <a:r>
              <a:rPr sz="2700" spc="-10" dirty="0">
                <a:solidFill>
                  <a:srgbClr val="6BE4E7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6BE4E7"/>
                </a:solidFill>
                <a:latin typeface="Arial"/>
                <a:cs typeface="Arial"/>
              </a:rPr>
              <a:t>B</a:t>
            </a:r>
            <a:r>
              <a:rPr sz="2700" spc="160" dirty="0">
                <a:solidFill>
                  <a:srgbClr val="6BE4E7"/>
                </a:solidFill>
                <a:latin typeface="Arial"/>
                <a:cs typeface="Arial"/>
              </a:rPr>
              <a:t>:</a:t>
            </a:r>
            <a:endParaRPr sz="2700">
              <a:latin typeface="Arial"/>
              <a:cs typeface="Arial"/>
            </a:endParaRPr>
          </a:p>
          <a:p>
            <a:pPr marL="400685">
              <a:lnSpc>
                <a:spcPct val="100000"/>
              </a:lnSpc>
              <a:spcBef>
                <a:spcPts val="630"/>
              </a:spcBef>
            </a:pPr>
            <a:r>
              <a:rPr sz="1650" spc="25" dirty="0">
                <a:solidFill>
                  <a:srgbClr val="FFFFFF"/>
                </a:solidFill>
                <a:latin typeface="Arial"/>
                <a:cs typeface="Arial"/>
              </a:rPr>
              <a:t>Pla</a:t>
            </a:r>
            <a:r>
              <a:rPr sz="1650" spc="2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650" spc="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50" spc="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sz="1650" spc="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6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50" spc="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6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9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50" spc="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4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65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7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50" spc="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70" dirty="0">
                <a:solidFill>
                  <a:srgbClr val="FFFFFF"/>
                </a:solidFill>
                <a:latin typeface="Arial"/>
                <a:cs typeface="Arial"/>
              </a:rPr>
              <a:t>opped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8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650" spc="80" dirty="0">
                <a:solidFill>
                  <a:srgbClr val="FFFFFF"/>
                </a:solidFill>
                <a:latin typeface="Arial"/>
                <a:cs typeface="Arial"/>
              </a:rPr>
              <a:t>nlike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45" dirty="0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sz="1650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45" dirty="0">
                <a:solidFill>
                  <a:srgbClr val="FFFFFF"/>
                </a:solidFill>
                <a:latin typeface="Arial"/>
                <a:cs typeface="Arial"/>
              </a:rPr>
              <a:t>lie</a:t>
            </a:r>
            <a:r>
              <a:rPr sz="1650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40" dirty="0">
                <a:solidFill>
                  <a:srgbClr val="FFFFFF"/>
                </a:solidFill>
                <a:latin typeface="Arial"/>
                <a:cs typeface="Arial"/>
              </a:rPr>
              <a:t>fea</a:t>
            </a:r>
            <a:r>
              <a:rPr sz="1650" spc="40" dirty="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sz="1650" spc="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60" dirty="0">
                <a:solidFill>
                  <a:srgbClr val="FFFFFF"/>
                </a:solidFill>
                <a:latin typeface="Arial"/>
                <a:cs typeface="Arial"/>
              </a:rPr>
              <a:t>caling</a:t>
            </a:r>
            <a:endParaRPr sz="1650">
              <a:latin typeface="Arial"/>
              <a:cs typeface="Arial"/>
            </a:endParaRPr>
          </a:p>
          <a:p>
            <a:pPr marL="400685">
              <a:lnSpc>
                <a:spcPct val="100000"/>
              </a:lnSpc>
              <a:spcBef>
                <a:spcPts val="944"/>
              </a:spcBef>
            </a:pPr>
            <a:r>
              <a:rPr sz="1650" spc="9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50" spc="9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1650" spc="65" dirty="0">
                <a:solidFill>
                  <a:srgbClr val="FFFFFF"/>
                </a:solidFill>
                <a:latin typeface="Arial"/>
                <a:cs typeface="Arial"/>
              </a:rPr>
              <a:t>implemen</a:t>
            </a:r>
            <a:r>
              <a:rPr sz="1650" spc="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65" dirty="0">
                <a:solidFill>
                  <a:srgbClr val="FFFFFF"/>
                </a:solidFill>
                <a:latin typeface="Arial"/>
                <a:cs typeface="Arial"/>
              </a:rPr>
              <a:t>ed </a:t>
            </a:r>
            <a:r>
              <a:rPr sz="1650" spc="60" dirty="0">
                <a:solidFill>
                  <a:srgbClr val="FFFFFF"/>
                </a:solidFill>
                <a:latin typeface="Arial"/>
                <a:cs typeface="Arial"/>
              </a:rPr>
              <a:t>befo</a:t>
            </a:r>
            <a:r>
              <a:rPr sz="1650" spc="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6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1650" spc="40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1650" spc="40" dirty="0">
                <a:solidFill>
                  <a:srgbClr val="FFFFFF"/>
                </a:solidFill>
                <a:latin typeface="Arial"/>
                <a:cs typeface="Arial"/>
              </a:rPr>
              <a:t>aining</a:t>
            </a:r>
            <a:r>
              <a:rPr sz="1650" spc="-3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20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1650" spc="8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650">
              <a:latin typeface="Arial"/>
              <a:cs typeface="Arial"/>
            </a:endParaRPr>
          </a:p>
          <a:p>
            <a:pPr marL="400685" marR="340360">
              <a:lnSpc>
                <a:spcPct val="147700"/>
              </a:lnSpc>
            </a:pPr>
            <a:r>
              <a:rPr sz="1650" spc="50" dirty="0">
                <a:solidFill>
                  <a:srgbClr val="FFFFFF"/>
                </a:solidFill>
                <a:latin typeface="Arial"/>
                <a:cs typeface="Arial"/>
              </a:rPr>
              <a:t>Impo</a:t>
            </a:r>
            <a:r>
              <a:rPr sz="1650" spc="50" dirty="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sz="1650" spc="5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650" spc="50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1650" spc="65" dirty="0">
                <a:solidFill>
                  <a:srgbClr val="FFFFFF"/>
                </a:solidFill>
                <a:latin typeface="Arial"/>
                <a:cs typeface="Arial"/>
              </a:rPr>
              <a:t>lib</a:t>
            </a:r>
            <a:r>
              <a:rPr sz="165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5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65" dirty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1650" spc="6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1650" spc="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50" spc="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2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1650" spc="40" dirty="0">
                <a:solidFill>
                  <a:srgbClr val="FFFFFF"/>
                </a:solidFill>
                <a:latin typeface="Arial"/>
                <a:cs typeface="Arial"/>
              </a:rPr>
              <a:t>Logi</a:t>
            </a:r>
            <a:r>
              <a:rPr sz="1650" spc="4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1650" spc="40" dirty="0">
                <a:solidFill>
                  <a:srgbClr val="FFFFFF"/>
                </a:solidFill>
                <a:latin typeface="Arial"/>
                <a:cs typeface="Arial"/>
              </a:rPr>
              <a:t>ic </a:t>
            </a:r>
            <a:r>
              <a:rPr sz="1650" spc="35" dirty="0">
                <a:solidFill>
                  <a:srgbClr val="FFFFFF"/>
                </a:solidFill>
                <a:latin typeface="Arial"/>
                <a:cs typeface="Arial"/>
              </a:rPr>
              <a:t>Reg</a:t>
            </a:r>
            <a:r>
              <a:rPr sz="165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50" spc="3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650" spc="3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500" spc="35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1650" spc="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50" spc="20" dirty="0">
                <a:solidFill>
                  <a:srgbClr val="FFFFFF"/>
                </a:solidFill>
                <a:latin typeface="Arial"/>
                <a:cs typeface="Arial"/>
              </a:rPr>
              <a:t>anda</a:t>
            </a:r>
            <a:r>
              <a:rPr sz="1650" spc="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2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50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45" dirty="0">
                <a:solidFill>
                  <a:srgbClr val="FFFFFF"/>
                </a:solidFill>
                <a:latin typeface="Arial"/>
                <a:cs typeface="Arial"/>
              </a:rPr>
              <a:t>cale</a:t>
            </a:r>
            <a:r>
              <a:rPr sz="1650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0" spc="45" dirty="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650" spc="45" dirty="0">
                <a:solidFill>
                  <a:srgbClr val="FFFFFF"/>
                </a:solidFill>
                <a:latin typeface="Arial"/>
                <a:cs typeface="Arial"/>
              </a:rPr>
              <a:t>acc</a:t>
            </a:r>
            <a:r>
              <a:rPr sz="1650" spc="45" dirty="0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sz="1650" spc="4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1650" spc="4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6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1650" spc="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50" spc="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7701696" y="754525"/>
            <a:ext cx="890905" cy="1455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350" b="1" spc="-229" dirty="0">
                <a:latin typeface="Noto Serif"/>
                <a:cs typeface="Noto Serif"/>
              </a:rPr>
              <a:t>A</a:t>
            </a:r>
            <a:endParaRPr sz="9350">
              <a:latin typeface="Noto Serif"/>
              <a:cs typeface="Noto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01696" y="3881532"/>
            <a:ext cx="859790" cy="42633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30"/>
              </a:spcBef>
            </a:pPr>
            <a:r>
              <a:rPr sz="9350" b="1" spc="35" dirty="0">
                <a:solidFill>
                  <a:srgbClr val="FFFFFF"/>
                </a:solidFill>
                <a:latin typeface="Noto Serif"/>
                <a:cs typeface="Noto Serif"/>
              </a:rPr>
              <a:t>B</a:t>
            </a:r>
            <a:endParaRPr sz="9350">
              <a:latin typeface="Noto Serif"/>
              <a:cs typeface="Noto Serif"/>
            </a:endParaRPr>
          </a:p>
          <a:p>
            <a:pPr marL="12700">
              <a:lnSpc>
                <a:spcPct val="100000"/>
              </a:lnSpc>
              <a:spcBef>
                <a:spcPts val="10890"/>
              </a:spcBef>
            </a:pPr>
            <a:r>
              <a:rPr sz="9350" b="1" spc="-160" dirty="0">
                <a:solidFill>
                  <a:srgbClr val="FFFFFF"/>
                </a:solidFill>
                <a:latin typeface="Noto Serif"/>
                <a:cs typeface="Noto Serif"/>
              </a:rPr>
              <a:t>C</a:t>
            </a:r>
            <a:endParaRPr sz="9350">
              <a:latin typeface="Noto Serif"/>
              <a:cs typeface="Noto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10287000"/>
                  </a:lnTo>
                  <a:close/>
                </a:path>
              </a:pathLst>
            </a:custGeom>
            <a:solidFill>
              <a:srgbClr val="EF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83809" y="2245464"/>
              <a:ext cx="6467490" cy="67246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250045" y="2112727"/>
            <a:ext cx="6715109" cy="6696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35428" y="9055873"/>
            <a:ext cx="6433185" cy="996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15210" marR="5080" indent="-2303145">
              <a:lnSpc>
                <a:spcPct val="108100"/>
              </a:lnSpc>
              <a:spcBef>
                <a:spcPts val="95"/>
              </a:spcBef>
            </a:pPr>
            <a:r>
              <a:rPr sz="2950" spc="70" dirty="0">
                <a:solidFill>
                  <a:srgbClr val="00948F"/>
                </a:solidFill>
                <a:latin typeface="Arial"/>
                <a:cs typeface="Arial"/>
              </a:rPr>
              <a:t>The </a:t>
            </a:r>
            <a:r>
              <a:rPr sz="2950" spc="75" dirty="0">
                <a:solidFill>
                  <a:srgbClr val="00948F"/>
                </a:solidFill>
                <a:latin typeface="Arial"/>
                <a:cs typeface="Arial"/>
              </a:rPr>
              <a:t>be</a:t>
            </a:r>
            <a:r>
              <a:rPr sz="2900" spc="75" dirty="0">
                <a:solidFill>
                  <a:srgbClr val="00948F"/>
                </a:solidFill>
                <a:latin typeface="Trebuchet MS"/>
                <a:cs typeface="Trebuchet MS"/>
              </a:rPr>
              <a:t>st </a:t>
            </a:r>
            <a:r>
              <a:rPr sz="2950" spc="95" dirty="0">
                <a:solidFill>
                  <a:srgbClr val="00948F"/>
                </a:solidFill>
                <a:latin typeface="Arial"/>
                <a:cs typeface="Arial"/>
              </a:rPr>
              <a:t>pla</a:t>
            </a:r>
            <a:r>
              <a:rPr sz="2900" spc="95" dirty="0">
                <a:solidFill>
                  <a:srgbClr val="00948F"/>
                </a:solidFill>
                <a:latin typeface="Trebuchet MS"/>
                <a:cs typeface="Trebuchet MS"/>
              </a:rPr>
              <a:t>y</a:t>
            </a:r>
            <a:r>
              <a:rPr sz="2950" spc="95" dirty="0">
                <a:solidFill>
                  <a:srgbClr val="00948F"/>
                </a:solidFill>
                <a:latin typeface="Arial"/>
                <a:cs typeface="Arial"/>
              </a:rPr>
              <a:t>e</a:t>
            </a:r>
            <a:r>
              <a:rPr sz="2900" spc="95" dirty="0">
                <a:solidFill>
                  <a:srgbClr val="00948F"/>
                </a:solidFill>
                <a:latin typeface="Trebuchet MS"/>
                <a:cs typeface="Trebuchet MS"/>
              </a:rPr>
              <a:t>r </a:t>
            </a:r>
            <a:r>
              <a:rPr sz="2950" spc="170" dirty="0">
                <a:solidFill>
                  <a:srgbClr val="00948F"/>
                </a:solidFill>
                <a:latin typeface="Arial"/>
                <a:cs typeface="Arial"/>
              </a:rPr>
              <a:t>i</a:t>
            </a:r>
            <a:r>
              <a:rPr sz="2900" spc="170" dirty="0">
                <a:solidFill>
                  <a:srgbClr val="00948F"/>
                </a:solidFill>
                <a:latin typeface="Trebuchet MS"/>
                <a:cs typeface="Trebuchet MS"/>
              </a:rPr>
              <a:t>s</a:t>
            </a:r>
            <a:r>
              <a:rPr sz="2900" spc="-565" dirty="0">
                <a:solidFill>
                  <a:srgbClr val="00948F"/>
                </a:solidFill>
                <a:latin typeface="Trebuchet MS"/>
                <a:cs typeface="Trebuchet MS"/>
              </a:rPr>
              <a:t> </a:t>
            </a:r>
            <a:r>
              <a:rPr sz="2950" spc="95" dirty="0">
                <a:solidFill>
                  <a:srgbClr val="00948F"/>
                </a:solidFill>
                <a:latin typeface="Arial"/>
                <a:cs typeface="Arial"/>
              </a:rPr>
              <a:t>C</a:t>
            </a:r>
            <a:r>
              <a:rPr sz="2900" spc="95" dirty="0">
                <a:solidFill>
                  <a:srgbClr val="00948F"/>
                </a:solidFill>
                <a:latin typeface="Trebuchet MS"/>
                <a:cs typeface="Trebuchet MS"/>
              </a:rPr>
              <a:t>r</a:t>
            </a:r>
            <a:r>
              <a:rPr sz="2950" spc="95" dirty="0">
                <a:solidFill>
                  <a:srgbClr val="00948F"/>
                </a:solidFill>
                <a:latin typeface="Arial"/>
                <a:cs typeface="Arial"/>
              </a:rPr>
              <a:t>i</a:t>
            </a:r>
            <a:r>
              <a:rPr sz="2900" spc="95" dirty="0">
                <a:solidFill>
                  <a:srgbClr val="00948F"/>
                </a:solidFill>
                <a:latin typeface="Trebuchet MS"/>
                <a:cs typeface="Trebuchet MS"/>
              </a:rPr>
              <a:t>st</a:t>
            </a:r>
            <a:r>
              <a:rPr sz="2950" spc="95" dirty="0">
                <a:solidFill>
                  <a:srgbClr val="00948F"/>
                </a:solidFill>
                <a:latin typeface="Arial"/>
                <a:cs typeface="Arial"/>
              </a:rPr>
              <a:t>iano </a:t>
            </a:r>
            <a:r>
              <a:rPr sz="2950" spc="65" dirty="0">
                <a:solidFill>
                  <a:srgbClr val="00948F"/>
                </a:solidFill>
                <a:latin typeface="Arial"/>
                <a:cs typeface="Arial"/>
              </a:rPr>
              <a:t>Ronaldo  </a:t>
            </a:r>
            <a:r>
              <a:rPr sz="2900" spc="100" dirty="0">
                <a:solidFill>
                  <a:srgbClr val="00948F"/>
                </a:solidFill>
                <a:latin typeface="Trebuchet MS"/>
                <a:cs typeface="Trebuchet MS"/>
              </a:rPr>
              <a:t>s</a:t>
            </a:r>
            <a:r>
              <a:rPr sz="2950" spc="100" dirty="0">
                <a:solidFill>
                  <a:srgbClr val="00948F"/>
                </a:solidFill>
                <a:latin typeface="Arial"/>
                <a:cs typeface="Arial"/>
              </a:rPr>
              <a:t>co</a:t>
            </a:r>
            <a:r>
              <a:rPr sz="2900" spc="100" dirty="0">
                <a:solidFill>
                  <a:srgbClr val="00948F"/>
                </a:solidFill>
                <a:latin typeface="Trebuchet MS"/>
                <a:cs typeface="Trebuchet MS"/>
              </a:rPr>
              <a:t>r</a:t>
            </a:r>
            <a:r>
              <a:rPr sz="2950" spc="100" dirty="0">
                <a:solidFill>
                  <a:srgbClr val="00948F"/>
                </a:solidFill>
                <a:latin typeface="Arial"/>
                <a:cs typeface="Arial"/>
              </a:rPr>
              <a:t>e </a:t>
            </a:r>
            <a:r>
              <a:rPr sz="2700" spc="100" dirty="0">
                <a:solidFill>
                  <a:srgbClr val="00948F"/>
                </a:solidFill>
                <a:latin typeface="Verdana"/>
                <a:cs typeface="Verdana"/>
              </a:rPr>
              <a:t>-</a:t>
            </a:r>
            <a:r>
              <a:rPr sz="2700" spc="-270" dirty="0">
                <a:solidFill>
                  <a:srgbClr val="00948F"/>
                </a:solidFill>
                <a:latin typeface="Verdana"/>
                <a:cs typeface="Verdana"/>
              </a:rPr>
              <a:t> </a:t>
            </a:r>
            <a:r>
              <a:rPr sz="2900" spc="300" dirty="0">
                <a:solidFill>
                  <a:srgbClr val="00948F"/>
                </a:solidFill>
                <a:latin typeface="Trebuchet MS"/>
                <a:cs typeface="Trebuchet MS"/>
              </a:rPr>
              <a:t>93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2244" y="0"/>
            <a:ext cx="3780790" cy="2090420"/>
          </a:xfrm>
          <a:prstGeom prst="rect">
            <a:avLst/>
          </a:prstGeom>
        </p:spPr>
        <p:txBody>
          <a:bodyPr vert="horz" wrap="square" lIns="0" tIns="397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30"/>
              </a:spcBef>
            </a:pPr>
            <a:r>
              <a:rPr spc="-195" dirty="0">
                <a:solidFill>
                  <a:srgbClr val="00948F"/>
                </a:solidFill>
              </a:rPr>
              <a:t>RESULTS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3100" spc="-40" dirty="0">
                <a:solidFill>
                  <a:srgbClr val="000000"/>
                </a:solidFill>
              </a:rPr>
              <a:t>PART</a:t>
            </a:r>
            <a:r>
              <a:rPr sz="3100" spc="50" dirty="0">
                <a:solidFill>
                  <a:srgbClr val="000000"/>
                </a:solidFill>
              </a:rPr>
              <a:t> </a:t>
            </a:r>
            <a:r>
              <a:rPr sz="3100" spc="204" dirty="0">
                <a:solidFill>
                  <a:srgbClr val="000000"/>
                </a:solidFill>
              </a:rPr>
              <a:t>A</a:t>
            </a:r>
            <a:r>
              <a:rPr sz="2100" spc="204" dirty="0">
                <a:solidFill>
                  <a:srgbClr val="000000"/>
                </a:solidFill>
                <a:latin typeface="Trebuchet MS"/>
                <a:cs typeface="Trebuchet MS"/>
              </a:rPr>
              <a:t>: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13383" y="9055873"/>
            <a:ext cx="4605655" cy="996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04265" marR="5080" indent="-1092200">
              <a:lnSpc>
                <a:spcPct val="108100"/>
              </a:lnSpc>
              <a:spcBef>
                <a:spcPts val="95"/>
              </a:spcBef>
            </a:pPr>
            <a:r>
              <a:rPr sz="2950" spc="70" dirty="0">
                <a:solidFill>
                  <a:srgbClr val="00948F"/>
                </a:solidFill>
                <a:latin typeface="Arial"/>
                <a:cs typeface="Arial"/>
              </a:rPr>
              <a:t>The </a:t>
            </a:r>
            <a:r>
              <a:rPr sz="2950" spc="75" dirty="0">
                <a:solidFill>
                  <a:srgbClr val="00948F"/>
                </a:solidFill>
                <a:latin typeface="Arial"/>
                <a:cs typeface="Arial"/>
              </a:rPr>
              <a:t>be</a:t>
            </a:r>
            <a:r>
              <a:rPr sz="2900" spc="75" dirty="0">
                <a:solidFill>
                  <a:srgbClr val="00948F"/>
                </a:solidFill>
                <a:latin typeface="Trebuchet MS"/>
                <a:cs typeface="Trebuchet MS"/>
              </a:rPr>
              <a:t>st </a:t>
            </a:r>
            <a:r>
              <a:rPr sz="2950" spc="95" dirty="0">
                <a:solidFill>
                  <a:srgbClr val="00948F"/>
                </a:solidFill>
                <a:latin typeface="Arial"/>
                <a:cs typeface="Arial"/>
              </a:rPr>
              <a:t>pla</a:t>
            </a:r>
            <a:r>
              <a:rPr sz="2900" spc="95" dirty="0">
                <a:solidFill>
                  <a:srgbClr val="00948F"/>
                </a:solidFill>
                <a:latin typeface="Trebuchet MS"/>
                <a:cs typeface="Trebuchet MS"/>
              </a:rPr>
              <a:t>y</a:t>
            </a:r>
            <a:r>
              <a:rPr sz="2950" spc="95" dirty="0">
                <a:solidFill>
                  <a:srgbClr val="00948F"/>
                </a:solidFill>
                <a:latin typeface="Arial"/>
                <a:cs typeface="Arial"/>
              </a:rPr>
              <a:t>e</a:t>
            </a:r>
            <a:r>
              <a:rPr sz="2900" spc="95" dirty="0">
                <a:solidFill>
                  <a:srgbClr val="00948F"/>
                </a:solidFill>
                <a:latin typeface="Trebuchet MS"/>
                <a:cs typeface="Trebuchet MS"/>
              </a:rPr>
              <a:t>r </a:t>
            </a:r>
            <a:r>
              <a:rPr sz="2950" spc="170" dirty="0">
                <a:solidFill>
                  <a:srgbClr val="00948F"/>
                </a:solidFill>
                <a:latin typeface="Arial"/>
                <a:cs typeface="Arial"/>
              </a:rPr>
              <a:t>i</a:t>
            </a:r>
            <a:r>
              <a:rPr sz="2900" spc="170" dirty="0">
                <a:solidFill>
                  <a:srgbClr val="00948F"/>
                </a:solidFill>
                <a:latin typeface="Trebuchet MS"/>
                <a:cs typeface="Trebuchet MS"/>
              </a:rPr>
              <a:t>s</a:t>
            </a:r>
            <a:r>
              <a:rPr sz="2900" spc="-480" dirty="0">
                <a:solidFill>
                  <a:srgbClr val="00948F"/>
                </a:solidFill>
                <a:latin typeface="Trebuchet MS"/>
                <a:cs typeface="Trebuchet MS"/>
              </a:rPr>
              <a:t> </a:t>
            </a:r>
            <a:r>
              <a:rPr sz="2950" spc="125" dirty="0">
                <a:solidFill>
                  <a:srgbClr val="00948F"/>
                </a:solidFill>
                <a:latin typeface="Arial"/>
                <a:cs typeface="Arial"/>
              </a:rPr>
              <a:t>L</a:t>
            </a:r>
            <a:r>
              <a:rPr sz="2700" spc="125" dirty="0">
                <a:solidFill>
                  <a:srgbClr val="00948F"/>
                </a:solidFill>
                <a:latin typeface="Verdana"/>
                <a:cs typeface="Verdana"/>
              </a:rPr>
              <a:t>.</a:t>
            </a:r>
            <a:r>
              <a:rPr sz="2950" spc="125" dirty="0">
                <a:solidFill>
                  <a:srgbClr val="00948F"/>
                </a:solidFill>
                <a:latin typeface="Arial"/>
                <a:cs typeface="Arial"/>
              </a:rPr>
              <a:t>Me</a:t>
            </a:r>
            <a:r>
              <a:rPr sz="2900" spc="125" dirty="0">
                <a:solidFill>
                  <a:srgbClr val="00948F"/>
                </a:solidFill>
                <a:latin typeface="Trebuchet MS"/>
                <a:cs typeface="Trebuchet MS"/>
              </a:rPr>
              <a:t>ss</a:t>
            </a:r>
            <a:r>
              <a:rPr sz="2950" spc="125" dirty="0">
                <a:solidFill>
                  <a:srgbClr val="00948F"/>
                </a:solidFill>
                <a:latin typeface="Arial"/>
                <a:cs typeface="Arial"/>
              </a:rPr>
              <a:t>i  </a:t>
            </a:r>
            <a:r>
              <a:rPr sz="2900" spc="100" dirty="0">
                <a:solidFill>
                  <a:srgbClr val="00948F"/>
                </a:solidFill>
                <a:latin typeface="Trebuchet MS"/>
                <a:cs typeface="Trebuchet MS"/>
              </a:rPr>
              <a:t>s</a:t>
            </a:r>
            <a:r>
              <a:rPr sz="2950" spc="100" dirty="0">
                <a:solidFill>
                  <a:srgbClr val="00948F"/>
                </a:solidFill>
                <a:latin typeface="Arial"/>
                <a:cs typeface="Arial"/>
              </a:rPr>
              <a:t>co</a:t>
            </a:r>
            <a:r>
              <a:rPr sz="2900" spc="100" dirty="0">
                <a:solidFill>
                  <a:srgbClr val="00948F"/>
                </a:solidFill>
                <a:latin typeface="Trebuchet MS"/>
                <a:cs typeface="Trebuchet MS"/>
              </a:rPr>
              <a:t>r</a:t>
            </a:r>
            <a:r>
              <a:rPr sz="2950" spc="100" dirty="0">
                <a:solidFill>
                  <a:srgbClr val="00948F"/>
                </a:solidFill>
                <a:latin typeface="Arial"/>
                <a:cs typeface="Arial"/>
              </a:rPr>
              <a:t>e </a:t>
            </a:r>
            <a:r>
              <a:rPr sz="2700" spc="100" dirty="0">
                <a:solidFill>
                  <a:srgbClr val="00948F"/>
                </a:solidFill>
                <a:latin typeface="Verdana"/>
                <a:cs typeface="Verdana"/>
              </a:rPr>
              <a:t>-</a:t>
            </a:r>
            <a:r>
              <a:rPr sz="2700" spc="-275" dirty="0">
                <a:solidFill>
                  <a:srgbClr val="00948F"/>
                </a:solidFill>
                <a:latin typeface="Verdana"/>
                <a:cs typeface="Verdana"/>
              </a:rPr>
              <a:t> </a:t>
            </a:r>
            <a:r>
              <a:rPr sz="2900" spc="245" dirty="0">
                <a:solidFill>
                  <a:srgbClr val="00948F"/>
                </a:solidFill>
                <a:latin typeface="Trebuchet MS"/>
                <a:cs typeface="Trebuchet MS"/>
              </a:rPr>
              <a:t>95</a:t>
            </a:r>
            <a:r>
              <a:rPr sz="2700" spc="245" dirty="0">
                <a:solidFill>
                  <a:srgbClr val="00948F"/>
                </a:solidFill>
                <a:latin typeface="Verdana"/>
                <a:cs typeface="Verdana"/>
              </a:rPr>
              <a:t>.</a:t>
            </a:r>
            <a:r>
              <a:rPr sz="2900" spc="245" dirty="0">
                <a:solidFill>
                  <a:srgbClr val="00948F"/>
                </a:solidFill>
                <a:latin typeface="Trebuchet MS"/>
                <a:cs typeface="Trebuchet MS"/>
              </a:rPr>
              <a:t>86</a:t>
            </a:r>
            <a:endParaRPr sz="29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70156" y="5"/>
            <a:ext cx="9418320" cy="10287000"/>
          </a:xfrm>
          <a:custGeom>
            <a:avLst/>
            <a:gdLst/>
            <a:ahLst/>
            <a:cxnLst/>
            <a:rect l="l" t="t" r="r" b="b"/>
            <a:pathLst>
              <a:path w="9418319" h="10287000">
                <a:moveTo>
                  <a:pt x="0" y="10287000"/>
                </a:moveTo>
                <a:lnTo>
                  <a:pt x="9417843" y="10287000"/>
                </a:lnTo>
                <a:lnTo>
                  <a:pt x="9417843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"/>
            <a:ext cx="8870315" cy="10287000"/>
          </a:xfrm>
          <a:custGeom>
            <a:avLst/>
            <a:gdLst/>
            <a:ahLst/>
            <a:cxnLst/>
            <a:rect l="l" t="t" r="r" b="b"/>
            <a:pathLst>
              <a:path w="8870315" h="10287000">
                <a:moveTo>
                  <a:pt x="0" y="10286994"/>
                </a:moveTo>
                <a:lnTo>
                  <a:pt x="0" y="0"/>
                </a:lnTo>
                <a:lnTo>
                  <a:pt x="8870156" y="0"/>
                </a:lnTo>
                <a:lnTo>
                  <a:pt x="8870156" y="10286994"/>
                </a:lnTo>
                <a:lnTo>
                  <a:pt x="0" y="102869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03136" y="2363891"/>
            <a:ext cx="6715759" cy="0"/>
          </a:xfrm>
          <a:custGeom>
            <a:avLst/>
            <a:gdLst/>
            <a:ahLst/>
            <a:cxnLst/>
            <a:rect l="l" t="t" r="r" b="b"/>
            <a:pathLst>
              <a:path w="6715759">
                <a:moveTo>
                  <a:pt x="0" y="0"/>
                </a:moveTo>
                <a:lnTo>
                  <a:pt x="6715201" y="0"/>
                </a:lnTo>
              </a:path>
            </a:pathLst>
          </a:custGeom>
          <a:ln w="9525">
            <a:solidFill>
              <a:srgbClr val="BDC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587" y="2359151"/>
            <a:ext cx="8353409" cy="5724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290436" y="460597"/>
            <a:ext cx="3780790" cy="14408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7659"/>
              </a:lnSpc>
              <a:spcBef>
                <a:spcPts val="110"/>
              </a:spcBef>
            </a:pPr>
            <a:r>
              <a:rPr spc="-195" dirty="0"/>
              <a:t>RESULTS</a:t>
            </a:r>
          </a:p>
          <a:p>
            <a:pPr marL="12700">
              <a:lnSpc>
                <a:spcPts val="3460"/>
              </a:lnSpc>
            </a:pPr>
            <a:r>
              <a:rPr sz="3200" spc="-50" dirty="0"/>
              <a:t>PART </a:t>
            </a:r>
            <a:r>
              <a:rPr sz="2200" spc="605" dirty="0">
                <a:latin typeface="Trebuchet MS"/>
                <a:cs typeface="Trebuchet MS"/>
              </a:rPr>
              <a:t>-</a:t>
            </a:r>
            <a:r>
              <a:rPr sz="2200" spc="375" dirty="0">
                <a:latin typeface="Trebuchet MS"/>
                <a:cs typeface="Trebuchet MS"/>
              </a:rPr>
              <a:t> </a:t>
            </a:r>
            <a:r>
              <a:rPr sz="3200" spc="-25" dirty="0"/>
              <a:t>B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88886" y="4950988"/>
            <a:ext cx="95250" cy="95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88886" y="5770138"/>
            <a:ext cx="95250" cy="95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942070" marR="643890">
              <a:lnSpc>
                <a:spcPct val="108100"/>
              </a:lnSpc>
              <a:spcBef>
                <a:spcPts val="90"/>
              </a:spcBef>
            </a:pPr>
            <a:r>
              <a:rPr spc="145" dirty="0"/>
              <a:t>Ab</a:t>
            </a:r>
            <a:r>
              <a:rPr sz="2900" spc="145" dirty="0">
                <a:latin typeface="Trebuchet MS"/>
                <a:cs typeface="Trebuchet MS"/>
              </a:rPr>
              <a:t>s</a:t>
            </a:r>
            <a:r>
              <a:rPr spc="145" dirty="0"/>
              <a:t>ol</a:t>
            </a:r>
            <a:r>
              <a:rPr sz="2900" spc="145" dirty="0">
                <a:latin typeface="Trebuchet MS"/>
                <a:cs typeface="Trebuchet MS"/>
              </a:rPr>
              <a:t>ut</a:t>
            </a:r>
            <a:r>
              <a:rPr spc="145" dirty="0"/>
              <a:t>e</a:t>
            </a:r>
            <a:r>
              <a:rPr spc="-60" dirty="0"/>
              <a:t> </a:t>
            </a:r>
            <a:r>
              <a:rPr spc="114" dirty="0"/>
              <a:t>me</a:t>
            </a:r>
            <a:r>
              <a:rPr sz="2900" spc="114" dirty="0">
                <a:latin typeface="Trebuchet MS"/>
                <a:cs typeface="Trebuchet MS"/>
              </a:rPr>
              <a:t>tr</a:t>
            </a:r>
            <a:r>
              <a:rPr spc="114" dirty="0"/>
              <a:t>ic</a:t>
            </a:r>
            <a:r>
              <a:rPr spc="-55" dirty="0"/>
              <a:t> </a:t>
            </a:r>
            <a:r>
              <a:rPr spc="105" dirty="0"/>
              <a:t>acc</a:t>
            </a:r>
            <a:r>
              <a:rPr sz="2900" spc="105" dirty="0">
                <a:latin typeface="Trebuchet MS"/>
                <a:cs typeface="Trebuchet MS"/>
              </a:rPr>
              <a:t>ur</a:t>
            </a:r>
            <a:r>
              <a:rPr spc="105" dirty="0"/>
              <a:t>ac</a:t>
            </a:r>
            <a:r>
              <a:rPr sz="2900" spc="105" dirty="0">
                <a:latin typeface="Trebuchet MS"/>
                <a:cs typeface="Trebuchet MS"/>
              </a:rPr>
              <a:t>y</a:t>
            </a:r>
            <a:r>
              <a:rPr sz="2900" spc="-110" dirty="0">
                <a:latin typeface="Trebuchet MS"/>
                <a:cs typeface="Trebuchet MS"/>
              </a:rPr>
              <a:t> </a:t>
            </a:r>
            <a:r>
              <a:rPr spc="170" dirty="0"/>
              <a:t>fo</a:t>
            </a:r>
            <a:r>
              <a:rPr sz="2900" spc="170" dirty="0">
                <a:latin typeface="Trebuchet MS"/>
                <a:cs typeface="Trebuchet MS"/>
              </a:rPr>
              <a:t>r</a:t>
            </a:r>
            <a:r>
              <a:rPr sz="2900" spc="-110" dirty="0">
                <a:latin typeface="Trebuchet MS"/>
                <a:cs typeface="Trebuchet MS"/>
              </a:rPr>
              <a:t> </a:t>
            </a:r>
            <a:r>
              <a:rPr sz="2900" spc="75" dirty="0">
                <a:latin typeface="Trebuchet MS"/>
                <a:cs typeface="Trebuchet MS"/>
              </a:rPr>
              <a:t>t</a:t>
            </a:r>
            <a:r>
              <a:rPr spc="75" dirty="0"/>
              <a:t>e</a:t>
            </a:r>
            <a:r>
              <a:rPr sz="2900" spc="75" dirty="0">
                <a:latin typeface="Trebuchet MS"/>
                <a:cs typeface="Trebuchet MS"/>
              </a:rPr>
              <a:t>st</a:t>
            </a:r>
            <a:r>
              <a:rPr sz="2900" spc="-110" dirty="0">
                <a:latin typeface="Trebuchet MS"/>
                <a:cs typeface="Trebuchet MS"/>
              </a:rPr>
              <a:t> </a:t>
            </a:r>
            <a:r>
              <a:rPr spc="105" dirty="0"/>
              <a:t>da</a:t>
            </a:r>
            <a:r>
              <a:rPr sz="2900" spc="105" dirty="0">
                <a:latin typeface="Trebuchet MS"/>
                <a:cs typeface="Trebuchet MS"/>
              </a:rPr>
              <a:t>t</a:t>
            </a:r>
            <a:r>
              <a:rPr spc="105" dirty="0"/>
              <a:t>a</a:t>
            </a:r>
            <a:r>
              <a:rPr sz="2700" spc="105" dirty="0"/>
              <a:t>:</a:t>
            </a:r>
            <a:r>
              <a:rPr sz="2700" spc="15" dirty="0"/>
              <a:t> </a:t>
            </a:r>
            <a:r>
              <a:rPr sz="2900" spc="310" dirty="0">
                <a:latin typeface="Trebuchet MS"/>
                <a:cs typeface="Trebuchet MS"/>
              </a:rPr>
              <a:t>0</a:t>
            </a:r>
            <a:r>
              <a:rPr sz="2700" spc="310" dirty="0"/>
              <a:t>.</a:t>
            </a:r>
            <a:r>
              <a:rPr sz="2900" spc="310" dirty="0">
                <a:latin typeface="Trebuchet MS"/>
                <a:cs typeface="Trebuchet MS"/>
              </a:rPr>
              <a:t>80  </a:t>
            </a:r>
            <a:r>
              <a:rPr spc="55" dirty="0"/>
              <a:t>Rela</a:t>
            </a:r>
            <a:r>
              <a:rPr sz="2900" spc="55" dirty="0">
                <a:latin typeface="Trebuchet MS"/>
                <a:cs typeface="Trebuchet MS"/>
              </a:rPr>
              <a:t>t</a:t>
            </a:r>
            <a:r>
              <a:rPr spc="55" dirty="0"/>
              <a:t>i</a:t>
            </a:r>
            <a:r>
              <a:rPr sz="2900" spc="55" dirty="0">
                <a:latin typeface="Trebuchet MS"/>
                <a:cs typeface="Trebuchet MS"/>
              </a:rPr>
              <a:t>v</a:t>
            </a:r>
            <a:r>
              <a:rPr spc="55" dirty="0"/>
              <a:t>e</a:t>
            </a:r>
            <a:r>
              <a:rPr spc="-60" dirty="0"/>
              <a:t> </a:t>
            </a:r>
            <a:r>
              <a:rPr spc="114" dirty="0"/>
              <a:t>me</a:t>
            </a:r>
            <a:r>
              <a:rPr sz="2900" spc="114" dirty="0">
                <a:latin typeface="Trebuchet MS"/>
                <a:cs typeface="Trebuchet MS"/>
              </a:rPr>
              <a:t>tr</a:t>
            </a:r>
            <a:r>
              <a:rPr spc="114" dirty="0"/>
              <a:t>ic</a:t>
            </a:r>
            <a:r>
              <a:rPr spc="-55" dirty="0"/>
              <a:t> </a:t>
            </a:r>
            <a:r>
              <a:rPr spc="105" dirty="0"/>
              <a:t>acc</a:t>
            </a:r>
            <a:r>
              <a:rPr sz="2900" spc="105" dirty="0">
                <a:latin typeface="Trebuchet MS"/>
                <a:cs typeface="Trebuchet MS"/>
              </a:rPr>
              <a:t>ur</a:t>
            </a:r>
            <a:r>
              <a:rPr spc="105" dirty="0"/>
              <a:t>ac</a:t>
            </a:r>
            <a:r>
              <a:rPr sz="2900" spc="105" dirty="0">
                <a:latin typeface="Trebuchet MS"/>
                <a:cs typeface="Trebuchet MS"/>
              </a:rPr>
              <a:t>y</a:t>
            </a:r>
            <a:r>
              <a:rPr sz="2900" spc="-110" dirty="0">
                <a:latin typeface="Trebuchet MS"/>
                <a:cs typeface="Trebuchet MS"/>
              </a:rPr>
              <a:t> </a:t>
            </a:r>
            <a:r>
              <a:rPr spc="170" dirty="0"/>
              <a:t>fo</a:t>
            </a:r>
            <a:r>
              <a:rPr sz="2900" spc="170" dirty="0">
                <a:latin typeface="Trebuchet MS"/>
                <a:cs typeface="Trebuchet MS"/>
              </a:rPr>
              <a:t>r</a:t>
            </a:r>
            <a:r>
              <a:rPr sz="2900" spc="-110" dirty="0">
                <a:latin typeface="Trebuchet MS"/>
                <a:cs typeface="Trebuchet MS"/>
              </a:rPr>
              <a:t> </a:t>
            </a:r>
            <a:r>
              <a:rPr sz="2900" spc="75" dirty="0">
                <a:latin typeface="Trebuchet MS"/>
                <a:cs typeface="Trebuchet MS"/>
              </a:rPr>
              <a:t>t</a:t>
            </a:r>
            <a:r>
              <a:rPr spc="75" dirty="0"/>
              <a:t>e</a:t>
            </a:r>
            <a:r>
              <a:rPr sz="2900" spc="75" dirty="0">
                <a:latin typeface="Trebuchet MS"/>
                <a:cs typeface="Trebuchet MS"/>
              </a:rPr>
              <a:t>st</a:t>
            </a:r>
            <a:r>
              <a:rPr sz="2900" spc="-110" dirty="0">
                <a:latin typeface="Trebuchet MS"/>
                <a:cs typeface="Trebuchet MS"/>
              </a:rPr>
              <a:t> </a:t>
            </a:r>
            <a:r>
              <a:rPr spc="105" dirty="0"/>
              <a:t>da</a:t>
            </a:r>
            <a:r>
              <a:rPr sz="2900" spc="105" dirty="0">
                <a:latin typeface="Trebuchet MS"/>
                <a:cs typeface="Trebuchet MS"/>
              </a:rPr>
              <a:t>t</a:t>
            </a:r>
            <a:r>
              <a:rPr spc="105" dirty="0"/>
              <a:t>a</a:t>
            </a:r>
            <a:r>
              <a:rPr sz="2700" spc="105" dirty="0"/>
              <a:t>:</a:t>
            </a:r>
            <a:r>
              <a:rPr sz="2700" spc="15" dirty="0"/>
              <a:t> </a:t>
            </a:r>
            <a:r>
              <a:rPr sz="2900" spc="310" dirty="0">
                <a:latin typeface="Trebuchet MS"/>
                <a:cs typeface="Trebuchet MS"/>
              </a:rPr>
              <a:t>1</a:t>
            </a:r>
            <a:r>
              <a:rPr sz="2700" spc="310" dirty="0"/>
              <a:t>.</a:t>
            </a:r>
            <a:r>
              <a:rPr sz="2900" spc="310" dirty="0">
                <a:latin typeface="Trebuchet MS"/>
                <a:cs typeface="Trebuchet MS"/>
              </a:rPr>
              <a:t>00</a:t>
            </a:r>
            <a:endParaRPr sz="2900">
              <a:latin typeface="Trebuchet MS"/>
              <a:cs typeface="Trebuchet MS"/>
            </a:endParaRPr>
          </a:p>
          <a:p>
            <a:pPr marL="8929370">
              <a:lnSpc>
                <a:spcPct val="100000"/>
              </a:lnSpc>
              <a:spcBef>
                <a:spcPts val="35"/>
              </a:spcBef>
            </a:pPr>
            <a:endParaRPr sz="3500">
              <a:latin typeface="Trebuchet MS"/>
              <a:cs typeface="Trebuchet MS"/>
            </a:endParaRPr>
          </a:p>
          <a:p>
            <a:pPr marL="8942070">
              <a:lnSpc>
                <a:spcPct val="100000"/>
              </a:lnSpc>
            </a:pPr>
            <a:r>
              <a:rPr spc="95" dirty="0"/>
              <a:t>Can</a:t>
            </a:r>
            <a:r>
              <a:rPr spc="-55" dirty="0"/>
              <a:t> </a:t>
            </a:r>
            <a:r>
              <a:rPr spc="15" dirty="0"/>
              <a:t>a</a:t>
            </a:r>
            <a:r>
              <a:rPr spc="-50" dirty="0"/>
              <a:t> </a:t>
            </a:r>
            <a:r>
              <a:rPr spc="155" dirty="0"/>
              <a:t>p</a:t>
            </a:r>
            <a:r>
              <a:rPr sz="2900" spc="155" dirty="0">
                <a:latin typeface="Trebuchet MS"/>
                <a:cs typeface="Trebuchet MS"/>
              </a:rPr>
              <a:t>r</a:t>
            </a:r>
            <a:r>
              <a:rPr spc="155" dirty="0"/>
              <a:t>ofe</a:t>
            </a:r>
            <a:r>
              <a:rPr sz="2900" spc="155" dirty="0">
                <a:latin typeface="Trebuchet MS"/>
                <a:cs typeface="Trebuchet MS"/>
              </a:rPr>
              <a:t>ss</a:t>
            </a:r>
            <a:r>
              <a:rPr spc="155" dirty="0"/>
              <a:t>ional</a:t>
            </a:r>
            <a:r>
              <a:rPr spc="-50" dirty="0"/>
              <a:t> </a:t>
            </a:r>
            <a:r>
              <a:rPr spc="120" dirty="0"/>
              <a:t>defende</a:t>
            </a:r>
            <a:r>
              <a:rPr sz="2900" spc="120" dirty="0">
                <a:latin typeface="Trebuchet MS"/>
                <a:cs typeface="Trebuchet MS"/>
              </a:rPr>
              <a:t>r</a:t>
            </a:r>
            <a:r>
              <a:rPr sz="2900" spc="-105" dirty="0">
                <a:latin typeface="Trebuchet MS"/>
                <a:cs typeface="Trebuchet MS"/>
              </a:rPr>
              <a:t> </a:t>
            </a:r>
            <a:r>
              <a:rPr spc="114" dirty="0"/>
              <a:t>become</a:t>
            </a:r>
            <a:r>
              <a:rPr spc="-50" dirty="0"/>
              <a:t> </a:t>
            </a:r>
            <a:r>
              <a:rPr spc="15" dirty="0"/>
              <a:t>a</a:t>
            </a:r>
            <a:r>
              <a:rPr spc="-50" dirty="0"/>
              <a:t> </a:t>
            </a:r>
            <a:r>
              <a:rPr spc="125" dirty="0"/>
              <a:t>fo</a:t>
            </a:r>
            <a:r>
              <a:rPr sz="2900" spc="125" dirty="0">
                <a:latin typeface="Trebuchet MS"/>
                <a:cs typeface="Trebuchet MS"/>
              </a:rPr>
              <a:t>rw</a:t>
            </a:r>
            <a:r>
              <a:rPr spc="125" dirty="0"/>
              <a:t>a</a:t>
            </a:r>
            <a:r>
              <a:rPr sz="2900" spc="125" dirty="0">
                <a:latin typeface="Trebuchet MS"/>
                <a:cs typeface="Trebuchet MS"/>
              </a:rPr>
              <a:t>r</a:t>
            </a:r>
            <a:r>
              <a:rPr spc="125" dirty="0"/>
              <a:t>d</a:t>
            </a:r>
            <a:r>
              <a:rPr sz="2700" spc="125" dirty="0"/>
              <a:t>?</a:t>
            </a:r>
            <a:endParaRPr sz="2700">
              <a:latin typeface="Trebuchet MS"/>
              <a:cs typeface="Trebuchet MS"/>
            </a:endParaRPr>
          </a:p>
          <a:p>
            <a:pPr marL="9481185" marR="364490">
              <a:lnSpc>
                <a:spcPct val="116799"/>
              </a:lnSpc>
              <a:spcBef>
                <a:spcPts val="895"/>
              </a:spcBef>
            </a:pPr>
            <a:r>
              <a:rPr sz="2300" spc="85" dirty="0">
                <a:solidFill>
                  <a:srgbClr val="FFFFFF"/>
                </a:solidFill>
              </a:rPr>
              <a:t>Ye</a:t>
            </a:r>
            <a:r>
              <a:rPr sz="2250" spc="8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550" spc="85" dirty="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sz="2300" spc="-40" dirty="0">
                <a:solidFill>
                  <a:srgbClr val="FFFFFF"/>
                </a:solidFill>
              </a:rPr>
              <a:t>a </a:t>
            </a:r>
            <a:r>
              <a:rPr sz="2300" spc="50" dirty="0">
                <a:solidFill>
                  <a:srgbClr val="FFFFFF"/>
                </a:solidFill>
              </a:rPr>
              <a:t>defende</a:t>
            </a:r>
            <a:r>
              <a:rPr sz="2250" spc="50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2300" spc="15" dirty="0">
                <a:solidFill>
                  <a:srgbClr val="FFFFFF"/>
                </a:solidFill>
              </a:rPr>
              <a:t>can </a:t>
            </a:r>
            <a:r>
              <a:rPr sz="2300" spc="45" dirty="0">
                <a:solidFill>
                  <a:srgbClr val="FFFFFF"/>
                </a:solidFill>
              </a:rPr>
              <a:t>become </a:t>
            </a:r>
            <a:r>
              <a:rPr sz="2300" spc="-40" dirty="0">
                <a:solidFill>
                  <a:srgbClr val="FFFFFF"/>
                </a:solidFill>
              </a:rPr>
              <a:t>a </a:t>
            </a:r>
            <a:r>
              <a:rPr sz="2300" spc="70" dirty="0">
                <a:solidFill>
                  <a:srgbClr val="FFFFFF"/>
                </a:solidFill>
              </a:rPr>
              <a:t>fo</a:t>
            </a:r>
            <a:r>
              <a:rPr sz="2250" spc="70" dirty="0">
                <a:solidFill>
                  <a:srgbClr val="FFFFFF"/>
                </a:solidFill>
                <a:latin typeface="Trebuchet MS"/>
                <a:cs typeface="Trebuchet MS"/>
              </a:rPr>
              <a:t>rw</a:t>
            </a:r>
            <a:r>
              <a:rPr sz="2300" spc="70" dirty="0">
                <a:solidFill>
                  <a:srgbClr val="FFFFFF"/>
                </a:solidFill>
              </a:rPr>
              <a:t>a</a:t>
            </a:r>
            <a:r>
              <a:rPr sz="2250" spc="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70" dirty="0">
                <a:solidFill>
                  <a:srgbClr val="FFFFFF"/>
                </a:solidFill>
              </a:rPr>
              <a:t>d pla</a:t>
            </a:r>
            <a:r>
              <a:rPr sz="2250" spc="7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300" spc="70" dirty="0">
                <a:solidFill>
                  <a:srgbClr val="FFFFFF"/>
                </a:solidFill>
              </a:rPr>
              <a:t>e</a:t>
            </a:r>
            <a:r>
              <a:rPr sz="2250" spc="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50" spc="70" dirty="0">
                <a:solidFill>
                  <a:srgbClr val="FFFFFF"/>
                </a:solidFill>
                <a:latin typeface="Trebuchet MS"/>
                <a:cs typeface="Trebuchet MS"/>
              </a:rPr>
              <a:t>. </a:t>
            </a:r>
            <a:r>
              <a:rPr sz="2300" spc="55" dirty="0">
                <a:solidFill>
                  <a:srgbClr val="FFFFFF"/>
                </a:solidFill>
              </a:rPr>
              <a:t>Al</a:t>
            </a:r>
            <a:r>
              <a:rPr sz="2250" spc="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55" dirty="0">
                <a:solidFill>
                  <a:srgbClr val="FFFFFF"/>
                </a:solidFill>
              </a:rPr>
              <a:t>ho</a:t>
            </a:r>
            <a:r>
              <a:rPr sz="2250" spc="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300" spc="55" dirty="0">
                <a:solidFill>
                  <a:srgbClr val="FFFFFF"/>
                </a:solidFill>
              </a:rPr>
              <a:t>gh</a:t>
            </a:r>
            <a:r>
              <a:rPr sz="1550" spc="5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225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15" dirty="0">
                <a:solidFill>
                  <a:srgbClr val="FFFFFF"/>
                </a:solidFill>
              </a:rPr>
              <a:t>he </a:t>
            </a:r>
            <a:r>
              <a:rPr sz="2300" spc="50" dirty="0">
                <a:solidFill>
                  <a:srgbClr val="FFFFFF"/>
                </a:solidFill>
              </a:rPr>
              <a:t>p</a:t>
            </a:r>
            <a:r>
              <a:rPr sz="2250" spc="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50" dirty="0">
                <a:solidFill>
                  <a:srgbClr val="FFFFFF"/>
                </a:solidFill>
              </a:rPr>
              <a:t>obabili</a:t>
            </a:r>
            <a:r>
              <a:rPr sz="2250" spc="50" dirty="0">
                <a:solidFill>
                  <a:srgbClr val="FFFFFF"/>
                </a:solidFill>
                <a:latin typeface="Trebuchet MS"/>
                <a:cs typeface="Trebuchet MS"/>
              </a:rPr>
              <a:t>ty </a:t>
            </a:r>
            <a:r>
              <a:rPr sz="2300" spc="100" dirty="0">
                <a:solidFill>
                  <a:srgbClr val="FFFFFF"/>
                </a:solidFill>
              </a:rPr>
              <a:t>i</a:t>
            </a:r>
            <a:r>
              <a:rPr sz="2250" spc="10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250" spc="3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300" spc="35" dirty="0">
                <a:solidFill>
                  <a:srgbClr val="FFFFFF"/>
                </a:solidFill>
              </a:rPr>
              <a:t>e</a:t>
            </a:r>
            <a:r>
              <a:rPr sz="2250" spc="35" dirty="0">
                <a:solidFill>
                  <a:srgbClr val="FFFFFF"/>
                </a:solidFill>
                <a:latin typeface="Trebuchet MS"/>
                <a:cs typeface="Trebuchet MS"/>
              </a:rPr>
              <a:t>ry</a:t>
            </a:r>
            <a:r>
              <a:rPr sz="22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14" dirty="0">
                <a:solidFill>
                  <a:srgbClr val="FFFFFF"/>
                </a:solidFill>
              </a:rPr>
              <a:t>lo</a:t>
            </a:r>
            <a:r>
              <a:rPr sz="2250" spc="114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550" spc="114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550">
              <a:latin typeface="Trebuchet MS"/>
              <a:cs typeface="Trebuchet MS"/>
            </a:endParaRPr>
          </a:p>
          <a:p>
            <a:pPr marL="9481185" marR="111125">
              <a:lnSpc>
                <a:spcPts val="3229"/>
              </a:lnSpc>
              <a:spcBef>
                <a:spcPts val="180"/>
              </a:spcBef>
            </a:pPr>
            <a:r>
              <a:rPr sz="2300" spc="85" dirty="0">
                <a:solidFill>
                  <a:srgbClr val="FFFFFF"/>
                </a:solidFill>
              </a:rPr>
              <a:t>A</a:t>
            </a:r>
            <a:r>
              <a:rPr sz="2250" spc="8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250" spc="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300" spc="5" dirty="0">
                <a:solidFill>
                  <a:srgbClr val="FFFFFF"/>
                </a:solidFill>
              </a:rPr>
              <a:t>e </a:t>
            </a:r>
            <a:r>
              <a:rPr sz="2300" spc="15" dirty="0">
                <a:solidFill>
                  <a:srgbClr val="FFFFFF"/>
                </a:solidFill>
              </a:rPr>
              <a:t>can </a:t>
            </a:r>
            <a:r>
              <a:rPr sz="2250" spc="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25" dirty="0">
                <a:solidFill>
                  <a:srgbClr val="FFFFFF"/>
                </a:solidFill>
              </a:rPr>
              <a:t>ee </a:t>
            </a:r>
            <a:r>
              <a:rPr sz="2300" spc="70" dirty="0">
                <a:solidFill>
                  <a:srgbClr val="FFFFFF"/>
                </a:solidFill>
              </a:rPr>
              <a:t>in </a:t>
            </a:r>
            <a:r>
              <a:rPr sz="225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15" dirty="0">
                <a:solidFill>
                  <a:srgbClr val="FFFFFF"/>
                </a:solidFill>
              </a:rPr>
              <a:t>he </a:t>
            </a:r>
            <a:r>
              <a:rPr sz="2300" spc="50" dirty="0">
                <a:solidFill>
                  <a:srgbClr val="FFFFFF"/>
                </a:solidFill>
              </a:rPr>
              <a:t>cell </a:t>
            </a:r>
            <a:r>
              <a:rPr sz="2300" spc="25" dirty="0">
                <a:solidFill>
                  <a:srgbClr val="FFFFFF"/>
                </a:solidFill>
              </a:rPr>
              <a:t>abo</a:t>
            </a:r>
            <a:r>
              <a:rPr sz="2250" spc="2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300" spc="25" dirty="0">
                <a:solidFill>
                  <a:srgbClr val="FFFFFF"/>
                </a:solidFill>
              </a:rPr>
              <a:t>e </a:t>
            </a:r>
            <a:r>
              <a:rPr sz="2300" spc="75" dirty="0">
                <a:solidFill>
                  <a:srgbClr val="FFFFFF"/>
                </a:solidFill>
              </a:rPr>
              <a:t>onl</a:t>
            </a:r>
            <a:r>
              <a:rPr sz="2250" spc="75" dirty="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sz="2250" spc="215" dirty="0">
                <a:solidFill>
                  <a:srgbClr val="FFFFFF"/>
                </a:solidFill>
                <a:latin typeface="Trebuchet MS"/>
                <a:cs typeface="Trebuchet MS"/>
              </a:rPr>
              <a:t>18 </a:t>
            </a:r>
            <a:r>
              <a:rPr sz="2300" spc="55" dirty="0">
                <a:solidFill>
                  <a:srgbClr val="FFFFFF"/>
                </a:solidFill>
              </a:rPr>
              <a:t>Defende</a:t>
            </a:r>
            <a:r>
              <a:rPr sz="2250" spc="55" dirty="0">
                <a:solidFill>
                  <a:srgbClr val="FFFFFF"/>
                </a:solidFill>
                <a:latin typeface="Trebuchet MS"/>
                <a:cs typeface="Trebuchet MS"/>
              </a:rPr>
              <a:t>rs </a:t>
            </a:r>
            <a:r>
              <a:rPr sz="2300" spc="10" dirty="0">
                <a:solidFill>
                  <a:srgbClr val="FFFFFF"/>
                </a:solidFill>
              </a:rPr>
              <a:t>ha</a:t>
            </a:r>
            <a:r>
              <a:rPr sz="2250" spc="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300" spc="10" dirty="0">
                <a:solidFill>
                  <a:srgbClr val="FFFFFF"/>
                </a:solidFill>
              </a:rPr>
              <a:t>e  </a:t>
            </a:r>
            <a:r>
              <a:rPr sz="2300" spc="20" dirty="0">
                <a:solidFill>
                  <a:srgbClr val="FFFFFF"/>
                </a:solidFill>
              </a:rPr>
              <a:t>been </a:t>
            </a:r>
            <a:r>
              <a:rPr sz="2300" spc="25" dirty="0">
                <a:solidFill>
                  <a:srgbClr val="FFFFFF"/>
                </a:solidFill>
              </a:rPr>
              <a:t>able </a:t>
            </a:r>
            <a:r>
              <a:rPr sz="22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10" dirty="0">
                <a:solidFill>
                  <a:srgbClr val="FFFFFF"/>
                </a:solidFill>
              </a:rPr>
              <a:t>o </a:t>
            </a:r>
            <a:r>
              <a:rPr sz="2300" spc="45" dirty="0">
                <a:solidFill>
                  <a:srgbClr val="FFFFFF"/>
                </a:solidFill>
              </a:rPr>
              <a:t>become </a:t>
            </a:r>
            <a:r>
              <a:rPr sz="2300" spc="60" dirty="0">
                <a:solidFill>
                  <a:srgbClr val="FFFFFF"/>
                </a:solidFill>
              </a:rPr>
              <a:t>Fo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rw</a:t>
            </a:r>
            <a:r>
              <a:rPr sz="2300" spc="60" dirty="0">
                <a:solidFill>
                  <a:srgbClr val="FFFFFF"/>
                </a:solidFill>
              </a:rPr>
              <a:t>a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60" dirty="0">
                <a:solidFill>
                  <a:srgbClr val="FFFFFF"/>
                </a:solidFill>
              </a:rPr>
              <a:t>d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300" spc="70" dirty="0">
                <a:solidFill>
                  <a:srgbClr val="FFFFFF"/>
                </a:solidFill>
              </a:rPr>
              <a:t>in </a:t>
            </a:r>
            <a:r>
              <a:rPr sz="225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15" dirty="0">
                <a:solidFill>
                  <a:srgbClr val="FFFFFF"/>
                </a:solidFill>
              </a:rPr>
              <a:t>he </a:t>
            </a:r>
            <a:r>
              <a:rPr sz="22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20" dirty="0">
                <a:solidFill>
                  <a:srgbClr val="FFFFFF"/>
                </a:solidFill>
              </a:rPr>
              <a:t>ime </a:t>
            </a:r>
            <a:r>
              <a:rPr sz="2300" spc="85" dirty="0">
                <a:solidFill>
                  <a:srgbClr val="FFFFFF"/>
                </a:solidFill>
              </a:rPr>
              <a:t>pe</a:t>
            </a:r>
            <a:r>
              <a:rPr sz="2250" spc="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85" dirty="0">
                <a:solidFill>
                  <a:srgbClr val="FFFFFF"/>
                </a:solidFill>
              </a:rPr>
              <a:t>iod</a:t>
            </a:r>
            <a:r>
              <a:rPr sz="1550" spc="85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2250" spc="215" dirty="0">
                <a:solidFill>
                  <a:srgbClr val="FFFFFF"/>
                </a:solidFill>
                <a:latin typeface="Trebuchet MS"/>
                <a:cs typeface="Trebuchet MS"/>
              </a:rPr>
              <a:t>2015 </a:t>
            </a:r>
            <a:r>
              <a:rPr sz="22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10" dirty="0">
                <a:solidFill>
                  <a:srgbClr val="FFFFFF"/>
                </a:solidFill>
              </a:rPr>
              <a:t>o  </a:t>
            </a:r>
            <a:r>
              <a:rPr sz="2250" spc="215" dirty="0">
                <a:solidFill>
                  <a:srgbClr val="FFFFFF"/>
                </a:solidFill>
                <a:latin typeface="Trebuchet MS"/>
                <a:cs typeface="Trebuchet MS"/>
              </a:rPr>
              <a:t>2020</a:t>
            </a:r>
            <a:endParaRPr sz="2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669</Words>
  <Application>Microsoft Office PowerPoint</Application>
  <PresentationFormat>Custom</PresentationFormat>
  <Paragraphs>87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Abadi</vt:lpstr>
      <vt:lpstr>Arial</vt:lpstr>
      <vt:lpstr>Arial Black</vt:lpstr>
      <vt:lpstr>Caliban</vt:lpstr>
      <vt:lpstr>Calibri</vt:lpstr>
      <vt:lpstr>Noto Sans</vt:lpstr>
      <vt:lpstr>Noto Serif</vt:lpstr>
      <vt:lpstr>Trebuchet MS</vt:lpstr>
      <vt:lpstr>Verdana</vt:lpstr>
      <vt:lpstr>Office Theme</vt:lpstr>
      <vt:lpstr>LETS PLAY FIFA!</vt:lpstr>
      <vt:lpstr>CONTENTS</vt:lpstr>
      <vt:lpstr>INTRODUCTION</vt:lpstr>
      <vt:lpstr>INTRODUCTION PART - B</vt:lpstr>
      <vt:lpstr>INTRODUCTION</vt:lpstr>
      <vt:lpstr>METH0DOLOGY EXPLAINING THE PREPROCESSING FUNCTION</vt:lpstr>
      <vt:lpstr>A</vt:lpstr>
      <vt:lpstr>RESULTS PART A:</vt:lpstr>
      <vt:lpstr>RESULTS PART - B</vt:lpstr>
      <vt:lpstr>RESULTS PART C: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and Teal Minimal Abstract Patterns Finance Report Finance Presentation</dc:title>
  <dc:creator>Hemani Shah</dc:creator>
  <cp:keywords>DAEuMf7gp-g,BAEbP3yAhR0</cp:keywords>
  <cp:lastModifiedBy>180630107086</cp:lastModifiedBy>
  <cp:revision>1</cp:revision>
  <dcterms:created xsi:type="dcterms:W3CDTF">2021-10-29T15:54:08Z</dcterms:created>
  <dcterms:modified xsi:type="dcterms:W3CDTF">2021-10-29T16:11:03Z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2021-10-29T00:00:00Z</vt:filetime>
  </property>
  <property fmtid="{D5CDD505-2E9C-101B-9397-08002B2CF9AE}" pid="3" name="Creator">
    <vt:lpwstr>Canva</vt:lpwstr>
  </property>
  <property fmtid="{D5CDD505-2E9C-101B-9397-08002B2CF9AE}" pid="4" name="LastSaved">
    <vt:filetime>2021-10-29T00:00:00Z</vt:filetime>
  </property>
</Properties>
</file>